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80"/>
  </p:notesMasterIdLst>
  <p:sldIdLst>
    <p:sldId id="310" r:id="rId2"/>
    <p:sldId id="259" r:id="rId3"/>
    <p:sldId id="260" r:id="rId4"/>
    <p:sldId id="263" r:id="rId5"/>
    <p:sldId id="758" r:id="rId6"/>
    <p:sldId id="325" r:id="rId7"/>
    <p:sldId id="273" r:id="rId8"/>
    <p:sldId id="788" r:id="rId9"/>
    <p:sldId id="274" r:id="rId10"/>
    <p:sldId id="789" r:id="rId11"/>
    <p:sldId id="790" r:id="rId12"/>
    <p:sldId id="791" r:id="rId13"/>
    <p:sldId id="264" r:id="rId14"/>
    <p:sldId id="275" r:id="rId15"/>
    <p:sldId id="276" r:id="rId16"/>
    <p:sldId id="279" r:id="rId17"/>
    <p:sldId id="296" r:id="rId18"/>
    <p:sldId id="298" r:id="rId19"/>
    <p:sldId id="305" r:id="rId20"/>
    <p:sldId id="277" r:id="rId21"/>
    <p:sldId id="282" r:id="rId22"/>
    <p:sldId id="785" r:id="rId23"/>
    <p:sldId id="261" r:id="rId24"/>
    <p:sldId id="309" r:id="rId25"/>
    <p:sldId id="284" r:id="rId26"/>
    <p:sldId id="332" r:id="rId27"/>
    <p:sldId id="283" r:id="rId28"/>
    <p:sldId id="786" r:id="rId29"/>
    <p:sldId id="300" r:id="rId30"/>
    <p:sldId id="270" r:id="rId31"/>
    <p:sldId id="303" r:id="rId32"/>
    <p:sldId id="271" r:id="rId33"/>
    <p:sldId id="299" r:id="rId34"/>
    <p:sldId id="795" r:id="rId35"/>
    <p:sldId id="302" r:id="rId36"/>
    <p:sldId id="272" r:id="rId37"/>
    <p:sldId id="311" r:id="rId38"/>
    <p:sldId id="324" r:id="rId39"/>
    <p:sldId id="316" r:id="rId40"/>
    <p:sldId id="327" r:id="rId41"/>
    <p:sldId id="787" r:id="rId42"/>
    <p:sldId id="306" r:id="rId43"/>
    <p:sldId id="326" r:id="rId44"/>
    <p:sldId id="301" r:id="rId45"/>
    <p:sldId id="336" r:id="rId46"/>
    <p:sldId id="331" r:id="rId47"/>
    <p:sldId id="337" r:id="rId48"/>
    <p:sldId id="338" r:id="rId49"/>
    <p:sldId id="307" r:id="rId50"/>
    <p:sldId id="335" r:id="rId51"/>
    <p:sldId id="328" r:id="rId52"/>
    <p:sldId id="329" r:id="rId53"/>
    <p:sldId id="322" r:id="rId54"/>
    <p:sldId id="323" r:id="rId55"/>
    <p:sldId id="318" r:id="rId56"/>
    <p:sldId id="314" r:id="rId57"/>
    <p:sldId id="291" r:id="rId58"/>
    <p:sldId id="290" r:id="rId59"/>
    <p:sldId id="796" r:id="rId60"/>
    <p:sldId id="797" r:id="rId61"/>
    <p:sldId id="798" r:id="rId62"/>
    <p:sldId id="304" r:id="rId63"/>
    <p:sldId id="784" r:id="rId64"/>
    <p:sldId id="265" r:id="rId65"/>
    <p:sldId id="266" r:id="rId66"/>
    <p:sldId id="792" r:id="rId67"/>
    <p:sldId id="793" r:id="rId68"/>
    <p:sldId id="794" r:id="rId69"/>
    <p:sldId id="778" r:id="rId70"/>
    <p:sldId id="292" r:id="rId71"/>
    <p:sldId id="293" r:id="rId72"/>
    <p:sldId id="779" r:id="rId73"/>
    <p:sldId id="692" r:id="rId74"/>
    <p:sldId id="780" r:id="rId75"/>
    <p:sldId id="781" r:id="rId76"/>
    <p:sldId id="319" r:id="rId77"/>
    <p:sldId id="783" r:id="rId78"/>
    <p:sldId id="759" r:id="rId79"/>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660"/>
  </p:normalViewPr>
  <p:slideViewPr>
    <p:cSldViewPr snapToGrid="0">
      <p:cViewPr varScale="1">
        <p:scale>
          <a:sx n="108" d="100"/>
          <a:sy n="108" d="100"/>
        </p:scale>
        <p:origin x="654" y="108"/>
      </p:cViewPr>
      <p:guideLst/>
    </p:cSldViewPr>
  </p:slideViewPr>
  <p:notesTextViewPr>
    <p:cViewPr>
      <p:scale>
        <a:sx n="1" d="1"/>
        <a:sy n="1" d="1"/>
      </p:scale>
      <p:origin x="0" y="0"/>
    </p:cViewPr>
  </p:notesTextViewPr>
  <p:sorterViewPr>
    <p:cViewPr>
      <p:scale>
        <a:sx n="100" d="100"/>
        <a:sy n="100" d="100"/>
      </p:scale>
      <p:origin x="0" y="-86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ata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2.xml.rels><?xml version="1.0" encoding="UTF-8" standalone="yes"?>
<Relationships xmlns="http://schemas.openxmlformats.org/package/2006/relationships"><Relationship Id="rId1" Type="http://schemas.openxmlformats.org/officeDocument/2006/relationships/image" Target="../media/image6.jpeg"/></Relationships>
</file>

<file path=ppt/diagrams/_rels/data20.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diagrams/_rels/data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ata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ata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2.xml.rels><?xml version="1.0" encoding="UTF-8" standalone="yes"?>
<Relationships xmlns="http://schemas.openxmlformats.org/package/2006/relationships"><Relationship Id="rId1" Type="http://schemas.openxmlformats.org/officeDocument/2006/relationships/image" Target="../media/image6.jpeg"/></Relationships>
</file>

<file path=ppt/diagrams/_rels/drawing20.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diagrams/_rels/drawing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332F9F-918C-48D9-A13A-41947B2EB249}"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82610C7A-F297-4692-B290-A72684E8F379}">
      <dgm:prSet phldrT="[Text]"/>
      <dgm:spPr/>
      <dgm:t>
        <a:bodyPr/>
        <a:lstStyle/>
        <a:p>
          <a:r>
            <a:rPr lang="en-US" dirty="0"/>
            <a:t>Something for </a:t>
          </a:r>
          <a:br>
            <a:rPr lang="en-US" dirty="0"/>
          </a:br>
          <a:r>
            <a:rPr lang="en-US" dirty="0"/>
            <a:t>something</a:t>
          </a:r>
        </a:p>
      </dgm:t>
    </dgm:pt>
    <dgm:pt modelId="{E22E4EEF-FBE3-46C6-BBCA-68C8223BE25F}" type="parTrans" cxnId="{89D7DA1E-7F13-4879-9E10-37415FE07B8B}">
      <dgm:prSet/>
      <dgm:spPr/>
      <dgm:t>
        <a:bodyPr/>
        <a:lstStyle/>
        <a:p>
          <a:endParaRPr lang="en-US"/>
        </a:p>
      </dgm:t>
    </dgm:pt>
    <dgm:pt modelId="{AB1AAA3B-6379-40AF-8F79-6A78C36E473B}" type="sibTrans" cxnId="{89D7DA1E-7F13-4879-9E10-37415FE07B8B}">
      <dgm:prSet/>
      <dgm:spPr/>
      <dgm:t>
        <a:bodyPr/>
        <a:lstStyle/>
        <a:p>
          <a:endParaRPr lang="en-US"/>
        </a:p>
      </dgm:t>
    </dgm:pt>
    <dgm:pt modelId="{1E9DD891-1AF6-44E8-AF17-57771A29E093}">
      <dgm:prSet phldrT="[Text]"/>
      <dgm:spPr/>
      <dgm:t>
        <a:bodyPr/>
        <a:lstStyle/>
        <a:p>
          <a:r>
            <a:rPr lang="en-US" dirty="0"/>
            <a:t>Only perpetrated by employee</a:t>
          </a:r>
        </a:p>
      </dgm:t>
    </dgm:pt>
    <dgm:pt modelId="{BD1930C4-C20E-4331-B04D-1FDDEB35AF77}" type="parTrans" cxnId="{71EA3786-B3FD-4AAF-B29E-B1B1CF6DFE0D}">
      <dgm:prSet/>
      <dgm:spPr/>
      <dgm:t>
        <a:bodyPr/>
        <a:lstStyle/>
        <a:p>
          <a:endParaRPr lang="en-US"/>
        </a:p>
      </dgm:t>
    </dgm:pt>
    <dgm:pt modelId="{955DA45A-0AE7-4237-A36F-7AA5CD6CE525}" type="sibTrans" cxnId="{71EA3786-B3FD-4AAF-B29E-B1B1CF6DFE0D}">
      <dgm:prSet/>
      <dgm:spPr/>
      <dgm:t>
        <a:bodyPr/>
        <a:lstStyle/>
        <a:p>
          <a:endParaRPr lang="en-US"/>
        </a:p>
      </dgm:t>
    </dgm:pt>
    <dgm:pt modelId="{FC2ECFCD-7C37-4BE9-992D-F0FCB0754D3D}" type="pres">
      <dgm:prSet presAssocID="{19332F9F-918C-48D9-A13A-41947B2EB249}" presName="compositeShape" presStyleCnt="0">
        <dgm:presLayoutVars>
          <dgm:chMax val="2"/>
          <dgm:dir/>
          <dgm:resizeHandles val="exact"/>
        </dgm:presLayoutVars>
      </dgm:prSet>
      <dgm:spPr/>
    </dgm:pt>
    <dgm:pt modelId="{A90F7C05-AD21-4C10-AECB-F20C0FFF6143}" type="pres">
      <dgm:prSet presAssocID="{19332F9F-918C-48D9-A13A-41947B2EB249}" presName="ribbon" presStyleLbl="node1" presStyleIdx="0" presStyleCnt="1"/>
      <dgm:spPr/>
    </dgm:pt>
    <dgm:pt modelId="{9299E023-0F08-4BAE-853A-E3076D2D15F7}" type="pres">
      <dgm:prSet presAssocID="{19332F9F-918C-48D9-A13A-41947B2EB249}" presName="leftArrowText" presStyleLbl="node1" presStyleIdx="0" presStyleCnt="1">
        <dgm:presLayoutVars>
          <dgm:chMax val="0"/>
          <dgm:bulletEnabled val="1"/>
        </dgm:presLayoutVars>
      </dgm:prSet>
      <dgm:spPr/>
    </dgm:pt>
    <dgm:pt modelId="{FCC3409F-FFF9-46D5-94B3-849AC2F3D00D}" type="pres">
      <dgm:prSet presAssocID="{19332F9F-918C-48D9-A13A-41947B2EB249}" presName="rightArrowText" presStyleLbl="node1" presStyleIdx="0" presStyleCnt="1">
        <dgm:presLayoutVars>
          <dgm:chMax val="0"/>
          <dgm:bulletEnabled val="1"/>
        </dgm:presLayoutVars>
      </dgm:prSet>
      <dgm:spPr/>
    </dgm:pt>
  </dgm:ptLst>
  <dgm:cxnLst>
    <dgm:cxn modelId="{89D7DA1E-7F13-4879-9E10-37415FE07B8B}" srcId="{19332F9F-918C-48D9-A13A-41947B2EB249}" destId="{82610C7A-F297-4692-B290-A72684E8F379}" srcOrd="0" destOrd="0" parTransId="{E22E4EEF-FBE3-46C6-BBCA-68C8223BE25F}" sibTransId="{AB1AAA3B-6379-40AF-8F79-6A78C36E473B}"/>
    <dgm:cxn modelId="{494A8E32-3762-494F-9F24-360D83881F1B}" type="presOf" srcId="{1E9DD891-1AF6-44E8-AF17-57771A29E093}" destId="{FCC3409F-FFF9-46D5-94B3-849AC2F3D00D}" srcOrd="0" destOrd="0" presId="urn:microsoft.com/office/officeart/2005/8/layout/arrow6"/>
    <dgm:cxn modelId="{71EA3786-B3FD-4AAF-B29E-B1B1CF6DFE0D}" srcId="{19332F9F-918C-48D9-A13A-41947B2EB249}" destId="{1E9DD891-1AF6-44E8-AF17-57771A29E093}" srcOrd="1" destOrd="0" parTransId="{BD1930C4-C20E-4331-B04D-1FDDEB35AF77}" sibTransId="{955DA45A-0AE7-4237-A36F-7AA5CD6CE525}"/>
    <dgm:cxn modelId="{F8EAC28A-856D-48E8-BB85-E3B3AE162CDE}" type="presOf" srcId="{82610C7A-F297-4692-B290-A72684E8F379}" destId="{9299E023-0F08-4BAE-853A-E3076D2D15F7}" srcOrd="0" destOrd="0" presId="urn:microsoft.com/office/officeart/2005/8/layout/arrow6"/>
    <dgm:cxn modelId="{4DEBCCC5-BCA6-4284-B95A-6514222B7BC0}" type="presOf" srcId="{19332F9F-918C-48D9-A13A-41947B2EB249}" destId="{FC2ECFCD-7C37-4BE9-992D-F0FCB0754D3D}" srcOrd="0" destOrd="0" presId="urn:microsoft.com/office/officeart/2005/8/layout/arrow6"/>
    <dgm:cxn modelId="{1D38333B-ED6E-4B51-89DF-1AC359D85B4D}" type="presParOf" srcId="{FC2ECFCD-7C37-4BE9-992D-F0FCB0754D3D}" destId="{A90F7C05-AD21-4C10-AECB-F20C0FFF6143}" srcOrd="0" destOrd="0" presId="urn:microsoft.com/office/officeart/2005/8/layout/arrow6"/>
    <dgm:cxn modelId="{B18F6873-C271-4064-8460-A73F85D62EAF}" type="presParOf" srcId="{FC2ECFCD-7C37-4BE9-992D-F0FCB0754D3D}" destId="{9299E023-0F08-4BAE-853A-E3076D2D15F7}" srcOrd="1" destOrd="0" presId="urn:microsoft.com/office/officeart/2005/8/layout/arrow6"/>
    <dgm:cxn modelId="{A37799B5-504C-4BA9-908B-BE24DB1BE791}" type="presParOf" srcId="{FC2ECFCD-7C37-4BE9-992D-F0FCB0754D3D}" destId="{FCC3409F-FFF9-46D5-94B3-849AC2F3D00D}"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A1C4FED-6A10-48D9-8B38-94BD0A33D663}"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406BB97E-FB2A-4F30-B4E6-032CDBBEB9B0}">
      <dgm:prSet phldrT="[Text]"/>
      <dgm:spPr/>
      <dgm:t>
        <a:bodyPr/>
        <a:lstStyle/>
        <a:p>
          <a:r>
            <a:rPr lang="en-US" dirty="0"/>
            <a:t>Notice</a:t>
          </a:r>
        </a:p>
      </dgm:t>
    </dgm:pt>
    <dgm:pt modelId="{4E1F947E-67A6-4A37-B11D-2009F36EB1B5}" type="parTrans" cxnId="{163F04FE-62C9-4D30-8B07-1E09E4E0698D}">
      <dgm:prSet/>
      <dgm:spPr/>
      <dgm:t>
        <a:bodyPr/>
        <a:lstStyle/>
        <a:p>
          <a:endParaRPr lang="en-US"/>
        </a:p>
      </dgm:t>
    </dgm:pt>
    <dgm:pt modelId="{B0CFE80F-3B8F-420F-B6BF-CE0A373A39E5}" type="sibTrans" cxnId="{163F04FE-62C9-4D30-8B07-1E09E4E0698D}">
      <dgm:prSet/>
      <dgm:spPr/>
      <dgm:t>
        <a:bodyPr/>
        <a:lstStyle/>
        <a:p>
          <a:endParaRPr lang="en-US"/>
        </a:p>
      </dgm:t>
    </dgm:pt>
    <dgm:pt modelId="{EA1C09EC-6155-4E2F-8659-C0D8D72DA689}">
      <dgm:prSet phldrT="[Text]" custT="1"/>
      <dgm:spPr/>
      <dgm:t>
        <a:bodyPr/>
        <a:lstStyle/>
        <a:p>
          <a:pPr>
            <a:buFont typeface="+mj-lt"/>
            <a:buAutoNum type="alphaLcPeriod"/>
          </a:pPr>
          <a:r>
            <a:rPr lang="en-US" sz="2000" dirty="0"/>
            <a:t>Provide, to a party whose participation is invited or expected, written notice of the date, time, location, participants, and purpose of all hearings, </a:t>
          </a:r>
          <a:r>
            <a:rPr lang="en-US" sz="2000" b="0" u="none" dirty="0"/>
            <a:t>investigative interviews, or other meetings, with sufficient time for the party to prepare to participate</a:t>
          </a:r>
          <a:r>
            <a:rPr lang="en-US" sz="2000" dirty="0"/>
            <a:t>;</a:t>
          </a:r>
        </a:p>
      </dgm:t>
    </dgm:pt>
    <dgm:pt modelId="{7DAE7DE5-11CD-415C-A4B0-15BC8C412470}" type="parTrans" cxnId="{1E54ADE2-B5FC-4EE9-85AE-3E0AD65E446A}">
      <dgm:prSet/>
      <dgm:spPr/>
      <dgm:t>
        <a:bodyPr/>
        <a:lstStyle/>
        <a:p>
          <a:endParaRPr lang="en-US"/>
        </a:p>
      </dgm:t>
    </dgm:pt>
    <dgm:pt modelId="{5A17CB11-47E4-4B44-A656-0DA5966925A0}" type="sibTrans" cxnId="{1E54ADE2-B5FC-4EE9-85AE-3E0AD65E446A}">
      <dgm:prSet/>
      <dgm:spPr/>
      <dgm:t>
        <a:bodyPr/>
        <a:lstStyle/>
        <a:p>
          <a:endParaRPr lang="en-US"/>
        </a:p>
      </dgm:t>
    </dgm:pt>
    <dgm:pt modelId="{021AC501-A1C4-4377-83AB-7500672205FE}">
      <dgm:prSet/>
      <dgm:spPr/>
      <dgm:t>
        <a:bodyPr/>
        <a:lstStyle/>
        <a:p>
          <a:pPr>
            <a:buFont typeface="+mj-lt"/>
            <a:buAutoNum type="alphaLcPeriod"/>
          </a:pPr>
          <a:r>
            <a:rPr lang="en-US" dirty="0"/>
            <a:t>Prior to completion of the investigative report, the recipient must send to each party and the party’s advisor, if any, a draft of the investigative report and the evidence subject to inspection and review in an </a:t>
          </a:r>
          <a:r>
            <a:rPr lang="en-US" b="0" dirty="0"/>
            <a:t>electronic format or a hard copy, and the parties must have at least </a:t>
          </a:r>
          <a:r>
            <a:rPr lang="en-US" b="0" u="sng" dirty="0"/>
            <a:t>10 days </a:t>
          </a:r>
          <a:r>
            <a:rPr lang="en-US" b="0" dirty="0"/>
            <a:t>to submit a written response, which the investigator will consider prior to completion of the investigative report. </a:t>
          </a:r>
        </a:p>
      </dgm:t>
    </dgm:pt>
    <dgm:pt modelId="{79144D08-389E-45F7-9354-77F0BD932009}" type="parTrans" cxnId="{971BDA84-F4AC-47D7-858C-2161851F79CE}">
      <dgm:prSet/>
      <dgm:spPr/>
      <dgm:t>
        <a:bodyPr/>
        <a:lstStyle/>
        <a:p>
          <a:endParaRPr lang="en-US"/>
        </a:p>
      </dgm:t>
    </dgm:pt>
    <dgm:pt modelId="{654BDA24-8A33-47DF-9506-219CAEBCB20B}" type="sibTrans" cxnId="{971BDA84-F4AC-47D7-858C-2161851F79CE}">
      <dgm:prSet/>
      <dgm:spPr/>
      <dgm:t>
        <a:bodyPr/>
        <a:lstStyle/>
        <a:p>
          <a:endParaRPr lang="en-US"/>
        </a:p>
      </dgm:t>
    </dgm:pt>
    <dgm:pt modelId="{1BB8C618-BE75-4812-A9E6-49D765C79E0D}">
      <dgm:prSet/>
      <dgm:spPr/>
      <dgm:t>
        <a:bodyPr/>
        <a:lstStyle/>
        <a:p>
          <a:pPr>
            <a:buFont typeface="+mj-lt"/>
            <a:buAutoNum type="alphaLcPeriod"/>
          </a:pPr>
          <a:r>
            <a:rPr lang="en-US" dirty="0"/>
            <a:t>Create an investigative </a:t>
          </a:r>
          <a:r>
            <a:rPr lang="en-US" b="0" dirty="0"/>
            <a:t>report that fairly summarizes relevant evidence and, </a:t>
          </a:r>
          <a:r>
            <a:rPr lang="en-US" b="0" u="sng" dirty="0"/>
            <a:t>at least 10 days prior to a time of determination</a:t>
          </a:r>
          <a:r>
            <a:rPr lang="en-US" b="0" dirty="0"/>
            <a:t> regarding responsibility, send to each party and the party’s advisor, if any, the investigative report in an electronic format or a hard copy, for their review and </a:t>
          </a:r>
          <a:r>
            <a:rPr lang="en-US" dirty="0"/>
            <a:t>written response.</a:t>
          </a:r>
        </a:p>
      </dgm:t>
    </dgm:pt>
    <dgm:pt modelId="{FE2F0DB2-5F18-4268-B065-8F55461B4FF6}" type="parTrans" cxnId="{A1A714D7-78A1-4CF2-9706-919ADA143A75}">
      <dgm:prSet/>
      <dgm:spPr/>
      <dgm:t>
        <a:bodyPr/>
        <a:lstStyle/>
        <a:p>
          <a:endParaRPr lang="en-US"/>
        </a:p>
      </dgm:t>
    </dgm:pt>
    <dgm:pt modelId="{AA516E79-998E-4E78-8DD7-A8EFA1120CF3}" type="sibTrans" cxnId="{A1A714D7-78A1-4CF2-9706-919ADA143A75}">
      <dgm:prSet/>
      <dgm:spPr/>
      <dgm:t>
        <a:bodyPr/>
        <a:lstStyle/>
        <a:p>
          <a:endParaRPr lang="en-US"/>
        </a:p>
      </dgm:t>
    </dgm:pt>
    <dgm:pt modelId="{99C3DA97-4975-4D4E-99BE-59B908BDAC98}">
      <dgm:prSet phldrT="[Text]"/>
      <dgm:spPr/>
      <dgm:t>
        <a:bodyPr/>
        <a:lstStyle/>
        <a:p>
          <a:pPr>
            <a:buFont typeface="+mj-lt"/>
            <a:buAutoNum type="alphaLcPeriod"/>
          </a:pPr>
          <a:r>
            <a:rPr lang="en-US" dirty="0"/>
            <a:t>Inspection &amp; Review</a:t>
          </a:r>
        </a:p>
      </dgm:t>
    </dgm:pt>
    <dgm:pt modelId="{87168F46-E298-4194-9F9A-69E2151A2764}" type="parTrans" cxnId="{4C768DBC-BE73-4C27-B4D3-5F5CDB94BA62}">
      <dgm:prSet/>
      <dgm:spPr/>
      <dgm:t>
        <a:bodyPr/>
        <a:lstStyle/>
        <a:p>
          <a:endParaRPr lang="en-US"/>
        </a:p>
      </dgm:t>
    </dgm:pt>
    <dgm:pt modelId="{4A6AB113-B4A9-4F58-933B-086F0B35D043}" type="sibTrans" cxnId="{4C768DBC-BE73-4C27-B4D3-5F5CDB94BA62}">
      <dgm:prSet/>
      <dgm:spPr/>
      <dgm:t>
        <a:bodyPr/>
        <a:lstStyle/>
        <a:p>
          <a:endParaRPr lang="en-US"/>
        </a:p>
      </dgm:t>
    </dgm:pt>
    <dgm:pt modelId="{9CAAAB83-463B-48D3-A4AF-6023EB9060CD}">
      <dgm:prSet/>
      <dgm:spPr/>
      <dgm:t>
        <a:bodyPr/>
        <a:lstStyle/>
        <a:p>
          <a:pPr>
            <a:buFont typeface="+mj-lt"/>
            <a:buAutoNum type="alphaLcPeriod"/>
          </a:pPr>
          <a:r>
            <a:rPr lang="en-US" dirty="0"/>
            <a:t>Finalize Report</a:t>
          </a:r>
        </a:p>
      </dgm:t>
    </dgm:pt>
    <dgm:pt modelId="{150D0676-9A48-4D54-B06C-487D8810A416}" type="parTrans" cxnId="{BF729E4E-3CB6-491B-9D65-E26AA577F9FE}">
      <dgm:prSet/>
      <dgm:spPr/>
      <dgm:t>
        <a:bodyPr/>
        <a:lstStyle/>
        <a:p>
          <a:endParaRPr lang="en-US"/>
        </a:p>
      </dgm:t>
    </dgm:pt>
    <dgm:pt modelId="{26F11FD0-6504-4571-BE65-92A79B0BDB09}" type="sibTrans" cxnId="{BF729E4E-3CB6-491B-9D65-E26AA577F9FE}">
      <dgm:prSet/>
      <dgm:spPr/>
      <dgm:t>
        <a:bodyPr/>
        <a:lstStyle/>
        <a:p>
          <a:endParaRPr lang="en-US"/>
        </a:p>
      </dgm:t>
    </dgm:pt>
    <dgm:pt modelId="{9D22B0EA-2FA6-4E97-85A1-DD1C96A8C87E}" type="pres">
      <dgm:prSet presAssocID="{CA1C4FED-6A10-48D9-8B38-94BD0A33D663}" presName="Name0" presStyleCnt="0">
        <dgm:presLayoutVars>
          <dgm:dir/>
          <dgm:animLvl val="lvl"/>
          <dgm:resizeHandles val="exact"/>
        </dgm:presLayoutVars>
      </dgm:prSet>
      <dgm:spPr/>
    </dgm:pt>
    <dgm:pt modelId="{00935B9F-6AD8-4731-9109-BED762518E48}" type="pres">
      <dgm:prSet presAssocID="{406BB97E-FB2A-4F30-B4E6-032CDBBEB9B0}" presName="compositeNode" presStyleCnt="0">
        <dgm:presLayoutVars>
          <dgm:bulletEnabled val="1"/>
        </dgm:presLayoutVars>
      </dgm:prSet>
      <dgm:spPr/>
    </dgm:pt>
    <dgm:pt modelId="{79E067B5-5255-4309-AE8A-0292E78B0B2D}" type="pres">
      <dgm:prSet presAssocID="{406BB97E-FB2A-4F30-B4E6-032CDBBEB9B0}" presName="bgRect" presStyleLbl="node1" presStyleIdx="0" presStyleCnt="3"/>
      <dgm:spPr/>
    </dgm:pt>
    <dgm:pt modelId="{DB213B90-E077-48FF-93FF-1CC601AE28BD}" type="pres">
      <dgm:prSet presAssocID="{406BB97E-FB2A-4F30-B4E6-032CDBBEB9B0}" presName="parentNode" presStyleLbl="node1" presStyleIdx="0" presStyleCnt="3">
        <dgm:presLayoutVars>
          <dgm:chMax val="0"/>
          <dgm:bulletEnabled val="1"/>
        </dgm:presLayoutVars>
      </dgm:prSet>
      <dgm:spPr/>
    </dgm:pt>
    <dgm:pt modelId="{9C96BCEA-D9E6-4C3D-A679-5DB9719B107F}" type="pres">
      <dgm:prSet presAssocID="{406BB97E-FB2A-4F30-B4E6-032CDBBEB9B0}" presName="childNode" presStyleLbl="node1" presStyleIdx="0" presStyleCnt="3">
        <dgm:presLayoutVars>
          <dgm:bulletEnabled val="1"/>
        </dgm:presLayoutVars>
      </dgm:prSet>
      <dgm:spPr/>
    </dgm:pt>
    <dgm:pt modelId="{25CA799F-C85A-4A19-91C1-5DCF6FA495D4}" type="pres">
      <dgm:prSet presAssocID="{B0CFE80F-3B8F-420F-B6BF-CE0A373A39E5}" presName="hSp" presStyleCnt="0"/>
      <dgm:spPr/>
    </dgm:pt>
    <dgm:pt modelId="{FC3AA81A-DCA4-412B-A217-A0AC08B86666}" type="pres">
      <dgm:prSet presAssocID="{B0CFE80F-3B8F-420F-B6BF-CE0A373A39E5}" presName="vProcSp" presStyleCnt="0"/>
      <dgm:spPr/>
    </dgm:pt>
    <dgm:pt modelId="{8C871E77-17F2-4445-A1DC-A26AE6029192}" type="pres">
      <dgm:prSet presAssocID="{B0CFE80F-3B8F-420F-B6BF-CE0A373A39E5}" presName="vSp1" presStyleCnt="0"/>
      <dgm:spPr/>
    </dgm:pt>
    <dgm:pt modelId="{23ADEE74-473F-4620-9916-DED0B2AB3D96}" type="pres">
      <dgm:prSet presAssocID="{B0CFE80F-3B8F-420F-B6BF-CE0A373A39E5}" presName="simulatedConn" presStyleLbl="solidFgAcc1" presStyleIdx="0" presStyleCnt="2"/>
      <dgm:spPr/>
    </dgm:pt>
    <dgm:pt modelId="{ECBFD6D1-EABB-4E52-9BB0-43B57247AA7E}" type="pres">
      <dgm:prSet presAssocID="{B0CFE80F-3B8F-420F-B6BF-CE0A373A39E5}" presName="vSp2" presStyleCnt="0"/>
      <dgm:spPr/>
    </dgm:pt>
    <dgm:pt modelId="{559FE3B4-D9B4-47CC-8922-25F9EF0DB2FB}" type="pres">
      <dgm:prSet presAssocID="{B0CFE80F-3B8F-420F-B6BF-CE0A373A39E5}" presName="sibTrans" presStyleCnt="0"/>
      <dgm:spPr/>
    </dgm:pt>
    <dgm:pt modelId="{A3DC2CF5-2003-4CEA-997B-E6042AA31509}" type="pres">
      <dgm:prSet presAssocID="{99C3DA97-4975-4D4E-99BE-59B908BDAC98}" presName="compositeNode" presStyleCnt="0">
        <dgm:presLayoutVars>
          <dgm:bulletEnabled val="1"/>
        </dgm:presLayoutVars>
      </dgm:prSet>
      <dgm:spPr/>
    </dgm:pt>
    <dgm:pt modelId="{1DAAA45F-7E6C-4A72-8C8D-6C2738DFF84E}" type="pres">
      <dgm:prSet presAssocID="{99C3DA97-4975-4D4E-99BE-59B908BDAC98}" presName="bgRect" presStyleLbl="node1" presStyleIdx="1" presStyleCnt="3"/>
      <dgm:spPr/>
    </dgm:pt>
    <dgm:pt modelId="{AC7C63FC-0805-4E94-B331-78FFC327FCB6}" type="pres">
      <dgm:prSet presAssocID="{99C3DA97-4975-4D4E-99BE-59B908BDAC98}" presName="parentNode" presStyleLbl="node1" presStyleIdx="1" presStyleCnt="3">
        <dgm:presLayoutVars>
          <dgm:chMax val="0"/>
          <dgm:bulletEnabled val="1"/>
        </dgm:presLayoutVars>
      </dgm:prSet>
      <dgm:spPr/>
    </dgm:pt>
    <dgm:pt modelId="{80376041-4078-4878-A175-C9D88D94A4B2}" type="pres">
      <dgm:prSet presAssocID="{99C3DA97-4975-4D4E-99BE-59B908BDAC98}" presName="childNode" presStyleLbl="node1" presStyleIdx="1" presStyleCnt="3">
        <dgm:presLayoutVars>
          <dgm:bulletEnabled val="1"/>
        </dgm:presLayoutVars>
      </dgm:prSet>
      <dgm:spPr/>
    </dgm:pt>
    <dgm:pt modelId="{78E8EAF9-76DA-4280-9F91-A7CE94F78C39}" type="pres">
      <dgm:prSet presAssocID="{4A6AB113-B4A9-4F58-933B-086F0B35D043}" presName="hSp" presStyleCnt="0"/>
      <dgm:spPr/>
    </dgm:pt>
    <dgm:pt modelId="{C0818B2F-EDE9-47FE-8857-AF8EC5F45DE9}" type="pres">
      <dgm:prSet presAssocID="{4A6AB113-B4A9-4F58-933B-086F0B35D043}" presName="vProcSp" presStyleCnt="0"/>
      <dgm:spPr/>
    </dgm:pt>
    <dgm:pt modelId="{226D69C9-E3C8-4450-A144-7145A904B83D}" type="pres">
      <dgm:prSet presAssocID="{4A6AB113-B4A9-4F58-933B-086F0B35D043}" presName="vSp1" presStyleCnt="0"/>
      <dgm:spPr/>
    </dgm:pt>
    <dgm:pt modelId="{E1FE4DE5-3116-4F32-A8EA-EBB243FE9998}" type="pres">
      <dgm:prSet presAssocID="{4A6AB113-B4A9-4F58-933B-086F0B35D043}" presName="simulatedConn" presStyleLbl="solidFgAcc1" presStyleIdx="1" presStyleCnt="2"/>
      <dgm:spPr/>
    </dgm:pt>
    <dgm:pt modelId="{BBA54FAF-73EC-4824-82F6-4E6C2F8C899D}" type="pres">
      <dgm:prSet presAssocID="{4A6AB113-B4A9-4F58-933B-086F0B35D043}" presName="vSp2" presStyleCnt="0"/>
      <dgm:spPr/>
    </dgm:pt>
    <dgm:pt modelId="{D09F64E0-F4AB-4369-ABE4-E44E4E059879}" type="pres">
      <dgm:prSet presAssocID="{4A6AB113-B4A9-4F58-933B-086F0B35D043}" presName="sibTrans" presStyleCnt="0"/>
      <dgm:spPr/>
    </dgm:pt>
    <dgm:pt modelId="{69C6279C-F988-4204-AAEA-E97ED6199C29}" type="pres">
      <dgm:prSet presAssocID="{9CAAAB83-463B-48D3-A4AF-6023EB9060CD}" presName="compositeNode" presStyleCnt="0">
        <dgm:presLayoutVars>
          <dgm:bulletEnabled val="1"/>
        </dgm:presLayoutVars>
      </dgm:prSet>
      <dgm:spPr/>
    </dgm:pt>
    <dgm:pt modelId="{11E70504-E07F-4B5E-AA69-C9F04AC46EF9}" type="pres">
      <dgm:prSet presAssocID="{9CAAAB83-463B-48D3-A4AF-6023EB9060CD}" presName="bgRect" presStyleLbl="node1" presStyleIdx="2" presStyleCnt="3"/>
      <dgm:spPr/>
    </dgm:pt>
    <dgm:pt modelId="{5500CDDC-5684-42D0-8372-E91B70EA0173}" type="pres">
      <dgm:prSet presAssocID="{9CAAAB83-463B-48D3-A4AF-6023EB9060CD}" presName="parentNode" presStyleLbl="node1" presStyleIdx="2" presStyleCnt="3">
        <dgm:presLayoutVars>
          <dgm:chMax val="0"/>
          <dgm:bulletEnabled val="1"/>
        </dgm:presLayoutVars>
      </dgm:prSet>
      <dgm:spPr/>
    </dgm:pt>
    <dgm:pt modelId="{188D8884-2E6B-42DA-ABF4-157A8F6273E9}" type="pres">
      <dgm:prSet presAssocID="{9CAAAB83-463B-48D3-A4AF-6023EB9060CD}" presName="childNode" presStyleLbl="node1" presStyleIdx="2" presStyleCnt="3">
        <dgm:presLayoutVars>
          <dgm:bulletEnabled val="1"/>
        </dgm:presLayoutVars>
      </dgm:prSet>
      <dgm:spPr/>
    </dgm:pt>
  </dgm:ptLst>
  <dgm:cxnLst>
    <dgm:cxn modelId="{F6E6A90A-0C6C-45A5-9FCE-E3D52D5977F4}" type="presOf" srcId="{99C3DA97-4975-4D4E-99BE-59B908BDAC98}" destId="{AC7C63FC-0805-4E94-B331-78FFC327FCB6}" srcOrd="1" destOrd="0" presId="urn:microsoft.com/office/officeart/2005/8/layout/hProcess7"/>
    <dgm:cxn modelId="{1A7C3E35-0BCE-41A1-A131-34B4EBDAE077}" type="presOf" srcId="{EA1C09EC-6155-4E2F-8659-C0D8D72DA689}" destId="{9C96BCEA-D9E6-4C3D-A679-5DB9719B107F}" srcOrd="0" destOrd="0" presId="urn:microsoft.com/office/officeart/2005/8/layout/hProcess7"/>
    <dgm:cxn modelId="{54B5FB3F-74EF-4B2F-B6D4-A2D47F8D803E}" type="presOf" srcId="{406BB97E-FB2A-4F30-B4E6-032CDBBEB9B0}" destId="{79E067B5-5255-4309-AE8A-0292E78B0B2D}" srcOrd="0" destOrd="0" presId="urn:microsoft.com/office/officeart/2005/8/layout/hProcess7"/>
    <dgm:cxn modelId="{14F13A41-0393-4099-A971-9F99CD26F7F6}" type="presOf" srcId="{CA1C4FED-6A10-48D9-8B38-94BD0A33D663}" destId="{9D22B0EA-2FA6-4E97-85A1-DD1C96A8C87E}" srcOrd="0" destOrd="0" presId="urn:microsoft.com/office/officeart/2005/8/layout/hProcess7"/>
    <dgm:cxn modelId="{BF729E4E-3CB6-491B-9D65-E26AA577F9FE}" srcId="{CA1C4FED-6A10-48D9-8B38-94BD0A33D663}" destId="{9CAAAB83-463B-48D3-A4AF-6023EB9060CD}" srcOrd="2" destOrd="0" parTransId="{150D0676-9A48-4D54-B06C-487D8810A416}" sibTransId="{26F11FD0-6504-4571-BE65-92A79B0BDB09}"/>
    <dgm:cxn modelId="{5678624F-C179-49EE-8A9B-A2E8462A8E78}" type="presOf" srcId="{99C3DA97-4975-4D4E-99BE-59B908BDAC98}" destId="{1DAAA45F-7E6C-4A72-8C8D-6C2738DFF84E}" srcOrd="0" destOrd="0" presId="urn:microsoft.com/office/officeart/2005/8/layout/hProcess7"/>
    <dgm:cxn modelId="{D5FE0C53-4F15-4252-9AD9-4C59FC31A861}" type="presOf" srcId="{9CAAAB83-463B-48D3-A4AF-6023EB9060CD}" destId="{11E70504-E07F-4B5E-AA69-C9F04AC46EF9}" srcOrd="0" destOrd="0" presId="urn:microsoft.com/office/officeart/2005/8/layout/hProcess7"/>
    <dgm:cxn modelId="{29444D84-0225-4E9D-8426-06D81C0397E9}" type="presOf" srcId="{021AC501-A1C4-4377-83AB-7500672205FE}" destId="{80376041-4078-4878-A175-C9D88D94A4B2}" srcOrd="0" destOrd="0" presId="urn:microsoft.com/office/officeart/2005/8/layout/hProcess7"/>
    <dgm:cxn modelId="{971BDA84-F4AC-47D7-858C-2161851F79CE}" srcId="{99C3DA97-4975-4D4E-99BE-59B908BDAC98}" destId="{021AC501-A1C4-4377-83AB-7500672205FE}" srcOrd="0" destOrd="0" parTransId="{79144D08-389E-45F7-9354-77F0BD932009}" sibTransId="{654BDA24-8A33-47DF-9506-219CAEBCB20B}"/>
    <dgm:cxn modelId="{BD3F0086-BDE0-433B-AA07-A1F06C9BD9B5}" type="presOf" srcId="{1BB8C618-BE75-4812-A9E6-49D765C79E0D}" destId="{188D8884-2E6B-42DA-ABF4-157A8F6273E9}" srcOrd="0" destOrd="0" presId="urn:microsoft.com/office/officeart/2005/8/layout/hProcess7"/>
    <dgm:cxn modelId="{46B10FA5-283F-43A5-8101-9004DD429233}" type="presOf" srcId="{406BB97E-FB2A-4F30-B4E6-032CDBBEB9B0}" destId="{DB213B90-E077-48FF-93FF-1CC601AE28BD}" srcOrd="1" destOrd="0" presId="urn:microsoft.com/office/officeart/2005/8/layout/hProcess7"/>
    <dgm:cxn modelId="{22D70DB7-CE92-47BE-AB0A-12C4BA05890E}" type="presOf" srcId="{9CAAAB83-463B-48D3-A4AF-6023EB9060CD}" destId="{5500CDDC-5684-42D0-8372-E91B70EA0173}" srcOrd="1" destOrd="0" presId="urn:microsoft.com/office/officeart/2005/8/layout/hProcess7"/>
    <dgm:cxn modelId="{4C768DBC-BE73-4C27-B4D3-5F5CDB94BA62}" srcId="{CA1C4FED-6A10-48D9-8B38-94BD0A33D663}" destId="{99C3DA97-4975-4D4E-99BE-59B908BDAC98}" srcOrd="1" destOrd="0" parTransId="{87168F46-E298-4194-9F9A-69E2151A2764}" sibTransId="{4A6AB113-B4A9-4F58-933B-086F0B35D043}"/>
    <dgm:cxn modelId="{A1A714D7-78A1-4CF2-9706-919ADA143A75}" srcId="{9CAAAB83-463B-48D3-A4AF-6023EB9060CD}" destId="{1BB8C618-BE75-4812-A9E6-49D765C79E0D}" srcOrd="0" destOrd="0" parTransId="{FE2F0DB2-5F18-4268-B065-8F55461B4FF6}" sibTransId="{AA516E79-998E-4E78-8DD7-A8EFA1120CF3}"/>
    <dgm:cxn modelId="{1E54ADE2-B5FC-4EE9-85AE-3E0AD65E446A}" srcId="{406BB97E-FB2A-4F30-B4E6-032CDBBEB9B0}" destId="{EA1C09EC-6155-4E2F-8659-C0D8D72DA689}" srcOrd="0" destOrd="0" parTransId="{7DAE7DE5-11CD-415C-A4B0-15BC8C412470}" sibTransId="{5A17CB11-47E4-4B44-A656-0DA5966925A0}"/>
    <dgm:cxn modelId="{163F04FE-62C9-4D30-8B07-1E09E4E0698D}" srcId="{CA1C4FED-6A10-48D9-8B38-94BD0A33D663}" destId="{406BB97E-FB2A-4F30-B4E6-032CDBBEB9B0}" srcOrd="0" destOrd="0" parTransId="{4E1F947E-67A6-4A37-B11D-2009F36EB1B5}" sibTransId="{B0CFE80F-3B8F-420F-B6BF-CE0A373A39E5}"/>
    <dgm:cxn modelId="{195112FD-4E6B-456C-881D-64AAFD313107}" type="presParOf" srcId="{9D22B0EA-2FA6-4E97-85A1-DD1C96A8C87E}" destId="{00935B9F-6AD8-4731-9109-BED762518E48}" srcOrd="0" destOrd="0" presId="urn:microsoft.com/office/officeart/2005/8/layout/hProcess7"/>
    <dgm:cxn modelId="{1821C016-8A23-4116-96E2-39D21CC02BDA}" type="presParOf" srcId="{00935B9F-6AD8-4731-9109-BED762518E48}" destId="{79E067B5-5255-4309-AE8A-0292E78B0B2D}" srcOrd="0" destOrd="0" presId="urn:microsoft.com/office/officeart/2005/8/layout/hProcess7"/>
    <dgm:cxn modelId="{CCD84735-1C5C-4DCC-B034-46A993BBB4F6}" type="presParOf" srcId="{00935B9F-6AD8-4731-9109-BED762518E48}" destId="{DB213B90-E077-48FF-93FF-1CC601AE28BD}" srcOrd="1" destOrd="0" presId="urn:microsoft.com/office/officeart/2005/8/layout/hProcess7"/>
    <dgm:cxn modelId="{F9A57418-DCC2-4AFA-A724-50B8FE15D3A8}" type="presParOf" srcId="{00935B9F-6AD8-4731-9109-BED762518E48}" destId="{9C96BCEA-D9E6-4C3D-A679-5DB9719B107F}" srcOrd="2" destOrd="0" presId="urn:microsoft.com/office/officeart/2005/8/layout/hProcess7"/>
    <dgm:cxn modelId="{26AFC25C-4390-4364-A9B9-D5D4D65A96B3}" type="presParOf" srcId="{9D22B0EA-2FA6-4E97-85A1-DD1C96A8C87E}" destId="{25CA799F-C85A-4A19-91C1-5DCF6FA495D4}" srcOrd="1" destOrd="0" presId="urn:microsoft.com/office/officeart/2005/8/layout/hProcess7"/>
    <dgm:cxn modelId="{A10AC24C-7F8C-4FE1-A7A1-5ECAFEEEF1CA}" type="presParOf" srcId="{9D22B0EA-2FA6-4E97-85A1-DD1C96A8C87E}" destId="{FC3AA81A-DCA4-412B-A217-A0AC08B86666}" srcOrd="2" destOrd="0" presId="urn:microsoft.com/office/officeart/2005/8/layout/hProcess7"/>
    <dgm:cxn modelId="{31D34F53-A151-4CD4-84DE-B12FD29063F0}" type="presParOf" srcId="{FC3AA81A-DCA4-412B-A217-A0AC08B86666}" destId="{8C871E77-17F2-4445-A1DC-A26AE6029192}" srcOrd="0" destOrd="0" presId="urn:microsoft.com/office/officeart/2005/8/layout/hProcess7"/>
    <dgm:cxn modelId="{86125216-21CC-4794-A681-4427B711520D}" type="presParOf" srcId="{FC3AA81A-DCA4-412B-A217-A0AC08B86666}" destId="{23ADEE74-473F-4620-9916-DED0B2AB3D96}" srcOrd="1" destOrd="0" presId="urn:microsoft.com/office/officeart/2005/8/layout/hProcess7"/>
    <dgm:cxn modelId="{243E3030-6357-4E83-804C-91EBEBA9035E}" type="presParOf" srcId="{FC3AA81A-DCA4-412B-A217-A0AC08B86666}" destId="{ECBFD6D1-EABB-4E52-9BB0-43B57247AA7E}" srcOrd="2" destOrd="0" presId="urn:microsoft.com/office/officeart/2005/8/layout/hProcess7"/>
    <dgm:cxn modelId="{20A25A34-6EBF-411C-B613-0C069DE72DBB}" type="presParOf" srcId="{9D22B0EA-2FA6-4E97-85A1-DD1C96A8C87E}" destId="{559FE3B4-D9B4-47CC-8922-25F9EF0DB2FB}" srcOrd="3" destOrd="0" presId="urn:microsoft.com/office/officeart/2005/8/layout/hProcess7"/>
    <dgm:cxn modelId="{BA7E3C19-13BF-4CEF-BB2A-4CC6A2E6FC1E}" type="presParOf" srcId="{9D22B0EA-2FA6-4E97-85A1-DD1C96A8C87E}" destId="{A3DC2CF5-2003-4CEA-997B-E6042AA31509}" srcOrd="4" destOrd="0" presId="urn:microsoft.com/office/officeart/2005/8/layout/hProcess7"/>
    <dgm:cxn modelId="{B61F488F-326F-4754-B265-9093C3258392}" type="presParOf" srcId="{A3DC2CF5-2003-4CEA-997B-E6042AA31509}" destId="{1DAAA45F-7E6C-4A72-8C8D-6C2738DFF84E}" srcOrd="0" destOrd="0" presId="urn:microsoft.com/office/officeart/2005/8/layout/hProcess7"/>
    <dgm:cxn modelId="{9C27A98E-F826-48AF-82B8-1849CE076FFE}" type="presParOf" srcId="{A3DC2CF5-2003-4CEA-997B-E6042AA31509}" destId="{AC7C63FC-0805-4E94-B331-78FFC327FCB6}" srcOrd="1" destOrd="0" presId="urn:microsoft.com/office/officeart/2005/8/layout/hProcess7"/>
    <dgm:cxn modelId="{E9649C64-8628-4AB3-B902-2FF39D78656E}" type="presParOf" srcId="{A3DC2CF5-2003-4CEA-997B-E6042AA31509}" destId="{80376041-4078-4878-A175-C9D88D94A4B2}" srcOrd="2" destOrd="0" presId="urn:microsoft.com/office/officeart/2005/8/layout/hProcess7"/>
    <dgm:cxn modelId="{2B6284FE-2E82-4922-AA0F-B7BE744D413B}" type="presParOf" srcId="{9D22B0EA-2FA6-4E97-85A1-DD1C96A8C87E}" destId="{78E8EAF9-76DA-4280-9F91-A7CE94F78C39}" srcOrd="5" destOrd="0" presId="urn:microsoft.com/office/officeart/2005/8/layout/hProcess7"/>
    <dgm:cxn modelId="{B20432B4-69F4-44E2-8AB9-3C006F89B633}" type="presParOf" srcId="{9D22B0EA-2FA6-4E97-85A1-DD1C96A8C87E}" destId="{C0818B2F-EDE9-47FE-8857-AF8EC5F45DE9}" srcOrd="6" destOrd="0" presId="urn:microsoft.com/office/officeart/2005/8/layout/hProcess7"/>
    <dgm:cxn modelId="{70CF209E-E6BD-4B64-BBA3-4EC2AAC1F00A}" type="presParOf" srcId="{C0818B2F-EDE9-47FE-8857-AF8EC5F45DE9}" destId="{226D69C9-E3C8-4450-A144-7145A904B83D}" srcOrd="0" destOrd="0" presId="urn:microsoft.com/office/officeart/2005/8/layout/hProcess7"/>
    <dgm:cxn modelId="{77E1BFEF-7ADC-4957-941D-70A369FE10AF}" type="presParOf" srcId="{C0818B2F-EDE9-47FE-8857-AF8EC5F45DE9}" destId="{E1FE4DE5-3116-4F32-A8EA-EBB243FE9998}" srcOrd="1" destOrd="0" presId="urn:microsoft.com/office/officeart/2005/8/layout/hProcess7"/>
    <dgm:cxn modelId="{A6E6284E-0F95-4502-93E6-FDDBEF159338}" type="presParOf" srcId="{C0818B2F-EDE9-47FE-8857-AF8EC5F45DE9}" destId="{BBA54FAF-73EC-4824-82F6-4E6C2F8C899D}" srcOrd="2" destOrd="0" presId="urn:microsoft.com/office/officeart/2005/8/layout/hProcess7"/>
    <dgm:cxn modelId="{526EAF33-3F33-4981-8C2D-2C6D800AC38E}" type="presParOf" srcId="{9D22B0EA-2FA6-4E97-85A1-DD1C96A8C87E}" destId="{D09F64E0-F4AB-4369-ABE4-E44E4E059879}" srcOrd="7" destOrd="0" presId="urn:microsoft.com/office/officeart/2005/8/layout/hProcess7"/>
    <dgm:cxn modelId="{8CA136A8-0F20-4467-BA9A-7426F71A6008}" type="presParOf" srcId="{9D22B0EA-2FA6-4E97-85A1-DD1C96A8C87E}" destId="{69C6279C-F988-4204-AAEA-E97ED6199C29}" srcOrd="8" destOrd="0" presId="urn:microsoft.com/office/officeart/2005/8/layout/hProcess7"/>
    <dgm:cxn modelId="{E3B15DC1-27FD-419D-BE96-C6AF8C1C7487}" type="presParOf" srcId="{69C6279C-F988-4204-AAEA-E97ED6199C29}" destId="{11E70504-E07F-4B5E-AA69-C9F04AC46EF9}" srcOrd="0" destOrd="0" presId="urn:microsoft.com/office/officeart/2005/8/layout/hProcess7"/>
    <dgm:cxn modelId="{DC0196A9-AAA0-4B3E-B370-9169A02C4233}" type="presParOf" srcId="{69C6279C-F988-4204-AAEA-E97ED6199C29}" destId="{5500CDDC-5684-42D0-8372-E91B70EA0173}" srcOrd="1" destOrd="0" presId="urn:microsoft.com/office/officeart/2005/8/layout/hProcess7"/>
    <dgm:cxn modelId="{C8D8DEEB-6B64-49E8-86EF-878DB81D69ED}" type="presParOf" srcId="{69C6279C-F988-4204-AAEA-E97ED6199C29}" destId="{188D8884-2E6B-42DA-ABF4-157A8F6273E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8EBE4F-F75D-432C-8E74-143435845A87}"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71A0F6C0-CEA9-4215-80D7-81E0670B8DC6}">
      <dgm:prSet phldrT="[Text]"/>
      <dgm:spPr/>
      <dgm:t>
        <a:bodyPr/>
        <a:lstStyle/>
        <a:p>
          <a:r>
            <a:rPr lang="en-US" dirty="0"/>
            <a:t>Receive Invest. Report</a:t>
          </a:r>
        </a:p>
      </dgm:t>
    </dgm:pt>
    <dgm:pt modelId="{2C5E269C-9947-4A40-86F5-822414774699}" type="parTrans" cxnId="{E276E4C2-3950-41F5-9098-FFD3009BEDEB}">
      <dgm:prSet/>
      <dgm:spPr/>
      <dgm:t>
        <a:bodyPr/>
        <a:lstStyle/>
        <a:p>
          <a:endParaRPr lang="en-US"/>
        </a:p>
      </dgm:t>
    </dgm:pt>
    <dgm:pt modelId="{96CA1FAE-27E6-45E8-9CDC-A2F932510B78}" type="sibTrans" cxnId="{E276E4C2-3950-41F5-9098-FFD3009BEDEB}">
      <dgm:prSet/>
      <dgm:spPr/>
      <dgm:t>
        <a:bodyPr/>
        <a:lstStyle/>
        <a:p>
          <a:endParaRPr lang="en-US"/>
        </a:p>
      </dgm:t>
    </dgm:pt>
    <dgm:pt modelId="{70888A49-C52B-4E56-92E0-1B9ABBA631EA}">
      <dgm:prSet/>
      <dgm:spPr/>
      <dgm:t>
        <a:bodyPr/>
        <a:lstStyle/>
        <a:p>
          <a:r>
            <a:rPr lang="en-US" dirty="0"/>
            <a:t>Discipline</a:t>
          </a:r>
        </a:p>
      </dgm:t>
    </dgm:pt>
    <dgm:pt modelId="{0B04AECE-4EBB-4F7F-89A6-9DAB0B85AA40}" type="parTrans" cxnId="{A49E1345-404B-4132-B4D0-AA2805130348}">
      <dgm:prSet/>
      <dgm:spPr/>
      <dgm:t>
        <a:bodyPr/>
        <a:lstStyle/>
        <a:p>
          <a:endParaRPr lang="en-US"/>
        </a:p>
      </dgm:t>
    </dgm:pt>
    <dgm:pt modelId="{B9DECC7C-2082-44BE-9054-FC63D700496B}" type="sibTrans" cxnId="{A49E1345-404B-4132-B4D0-AA2805130348}">
      <dgm:prSet/>
      <dgm:spPr/>
      <dgm:t>
        <a:bodyPr/>
        <a:lstStyle/>
        <a:p>
          <a:endParaRPr lang="en-US"/>
        </a:p>
      </dgm:t>
    </dgm:pt>
    <dgm:pt modelId="{20B15BDF-7CA7-4489-96CA-6DD7E416A40D}">
      <dgm:prSet custT="1"/>
      <dgm:spPr/>
      <dgm:t>
        <a:bodyPr/>
        <a:lstStyle/>
        <a:p>
          <a:r>
            <a:rPr lang="en-US" sz="1300" dirty="0"/>
            <a:t>The decision becomes final on the date the parties receive the results of an appeal, if any appeal is filed, or on the date the opportunity for an appeal expires</a:t>
          </a:r>
        </a:p>
      </dgm:t>
    </dgm:pt>
    <dgm:pt modelId="{0B54A7EF-F2E2-476D-9761-995588AD7B63}" type="parTrans" cxnId="{6DAA0050-B2A6-4C02-85F7-3D6DCC708EDD}">
      <dgm:prSet/>
      <dgm:spPr/>
      <dgm:t>
        <a:bodyPr/>
        <a:lstStyle/>
        <a:p>
          <a:endParaRPr lang="en-US"/>
        </a:p>
      </dgm:t>
    </dgm:pt>
    <dgm:pt modelId="{8F49C10A-F7D4-48A1-98CB-27402A6DB5F3}" type="sibTrans" cxnId="{6DAA0050-B2A6-4C02-85F7-3D6DCC708EDD}">
      <dgm:prSet/>
      <dgm:spPr/>
      <dgm:t>
        <a:bodyPr/>
        <a:lstStyle/>
        <a:p>
          <a:endParaRPr lang="en-US"/>
        </a:p>
      </dgm:t>
    </dgm:pt>
    <dgm:pt modelId="{25896847-25E9-49D4-B283-1BE8839B7D7B}">
      <dgm:prSet phldrT="[Text]"/>
      <dgm:spPr/>
      <dgm:t>
        <a:bodyPr/>
        <a:lstStyle/>
        <a:p>
          <a:r>
            <a:rPr lang="en-US" dirty="0"/>
            <a:t>Upon receiving the investigator’s report, afford each party the opportunity to submit written, relevant questions that the parties want asked of any party or witness</a:t>
          </a:r>
        </a:p>
      </dgm:t>
    </dgm:pt>
    <dgm:pt modelId="{01AC10F9-74BF-4F2D-83A6-F588377669EE}" type="parTrans" cxnId="{7574CBF1-CA02-42C2-88C8-EDF72A3AD6F6}">
      <dgm:prSet/>
      <dgm:spPr/>
      <dgm:t>
        <a:bodyPr/>
        <a:lstStyle/>
        <a:p>
          <a:endParaRPr lang="en-US"/>
        </a:p>
      </dgm:t>
    </dgm:pt>
    <dgm:pt modelId="{D13B2A96-6A52-4585-88BD-E6F1E1CDC102}" type="sibTrans" cxnId="{7574CBF1-CA02-42C2-88C8-EDF72A3AD6F6}">
      <dgm:prSet/>
      <dgm:spPr/>
      <dgm:t>
        <a:bodyPr/>
        <a:lstStyle/>
        <a:p>
          <a:endParaRPr lang="en-US"/>
        </a:p>
      </dgm:t>
    </dgm:pt>
    <dgm:pt modelId="{CBF2FAF8-A67A-4EB7-810F-2486E32B8FC7}">
      <dgm:prSet custT="1"/>
      <dgm:spPr/>
      <dgm:t>
        <a:bodyPr/>
        <a:lstStyle/>
        <a:p>
          <a:r>
            <a:rPr lang="en-US" sz="1800" dirty="0"/>
            <a:t>If determined harassment occurred, disciplinary procedures can begin </a:t>
          </a:r>
        </a:p>
      </dgm:t>
    </dgm:pt>
    <dgm:pt modelId="{18EA3E9B-355E-490C-B1B9-557D2DE78B8A}" type="parTrans" cxnId="{283C4004-75F8-4E58-92C7-35CD69611B2D}">
      <dgm:prSet/>
      <dgm:spPr/>
      <dgm:t>
        <a:bodyPr/>
        <a:lstStyle/>
        <a:p>
          <a:endParaRPr lang="en-US"/>
        </a:p>
      </dgm:t>
    </dgm:pt>
    <dgm:pt modelId="{39CE9027-EC39-4102-A176-A5E7298F565A}" type="sibTrans" cxnId="{283C4004-75F8-4E58-92C7-35CD69611B2D}">
      <dgm:prSet/>
      <dgm:spPr/>
      <dgm:t>
        <a:bodyPr/>
        <a:lstStyle/>
        <a:p>
          <a:endParaRPr lang="en-US"/>
        </a:p>
      </dgm:t>
    </dgm:pt>
    <dgm:pt modelId="{1A6CE126-B654-440C-AABE-1FF37FB4238E}">
      <dgm:prSet/>
      <dgm:spPr/>
      <dgm:t>
        <a:bodyPr/>
        <a:lstStyle/>
        <a:p>
          <a:r>
            <a:rPr lang="en-US" dirty="0"/>
            <a:t>Finalize</a:t>
          </a:r>
        </a:p>
      </dgm:t>
    </dgm:pt>
    <dgm:pt modelId="{5B419236-C78C-4AC4-A74B-FE38C1B7E106}" type="parTrans" cxnId="{759696F5-F92D-4CAC-82D4-3B090C37310E}">
      <dgm:prSet/>
      <dgm:spPr/>
      <dgm:t>
        <a:bodyPr/>
        <a:lstStyle/>
        <a:p>
          <a:endParaRPr lang="en-US"/>
        </a:p>
      </dgm:t>
    </dgm:pt>
    <dgm:pt modelId="{BCD8B33E-F968-4474-8EC6-C6309964DFE5}" type="sibTrans" cxnId="{759696F5-F92D-4CAC-82D4-3B090C37310E}">
      <dgm:prSet/>
      <dgm:spPr/>
      <dgm:t>
        <a:bodyPr/>
        <a:lstStyle/>
        <a:p>
          <a:endParaRPr lang="en-US"/>
        </a:p>
      </dgm:t>
    </dgm:pt>
    <dgm:pt modelId="{AA1684B5-A126-40EE-877A-06A2B077832D}">
      <dgm:prSet phldrT="[Text]"/>
      <dgm:spPr/>
      <dgm:t>
        <a:bodyPr/>
        <a:lstStyle/>
        <a:p>
          <a:r>
            <a:rPr lang="en-US" dirty="0"/>
            <a:t>The decision-maker must make a determination regarding responsibility</a:t>
          </a:r>
        </a:p>
      </dgm:t>
    </dgm:pt>
    <dgm:pt modelId="{12279E36-46DC-41FC-9D5E-FBD8619D392F}" type="parTrans" cxnId="{8C640C42-DB91-4B0E-BDCB-38E429E03712}">
      <dgm:prSet/>
      <dgm:spPr/>
      <dgm:t>
        <a:bodyPr/>
        <a:lstStyle/>
        <a:p>
          <a:endParaRPr lang="en-US"/>
        </a:p>
      </dgm:t>
    </dgm:pt>
    <dgm:pt modelId="{630D8E8E-D850-49BB-999C-EB4061A6617C}" type="sibTrans" cxnId="{8C640C42-DB91-4B0E-BDCB-38E429E03712}">
      <dgm:prSet/>
      <dgm:spPr/>
      <dgm:t>
        <a:bodyPr/>
        <a:lstStyle/>
        <a:p>
          <a:endParaRPr lang="en-US"/>
        </a:p>
      </dgm:t>
    </dgm:pt>
    <dgm:pt modelId="{23E5293E-A6CA-418B-9C2A-3BDEFEAA371B}">
      <dgm:prSet phldrT="[Text]"/>
      <dgm:spPr/>
      <dgm:t>
        <a:bodyPr/>
        <a:lstStyle/>
        <a:p>
          <a:r>
            <a:rPr lang="en-US" dirty="0"/>
            <a:t>Determination Regarding Responsibility</a:t>
          </a:r>
        </a:p>
      </dgm:t>
    </dgm:pt>
    <dgm:pt modelId="{D49CC063-E90C-4B51-A8F6-8EE8BE62CA35}" type="parTrans" cxnId="{7BC68C8A-041A-4D0D-9E77-154CCC9309F6}">
      <dgm:prSet/>
      <dgm:spPr/>
      <dgm:t>
        <a:bodyPr/>
        <a:lstStyle/>
        <a:p>
          <a:endParaRPr lang="en-US"/>
        </a:p>
      </dgm:t>
    </dgm:pt>
    <dgm:pt modelId="{78468474-BC64-43D8-9012-296FAC196E99}" type="sibTrans" cxnId="{7BC68C8A-041A-4D0D-9E77-154CCC9309F6}">
      <dgm:prSet/>
      <dgm:spPr/>
      <dgm:t>
        <a:bodyPr/>
        <a:lstStyle/>
        <a:p>
          <a:endParaRPr lang="en-US"/>
        </a:p>
      </dgm:t>
    </dgm:pt>
    <dgm:pt modelId="{B941A596-2615-454A-B4B1-393C55381F9C}">
      <dgm:prSet phldrT="[Text]"/>
      <dgm:spPr/>
      <dgm:t>
        <a:bodyPr/>
        <a:lstStyle/>
        <a:p>
          <a:r>
            <a:rPr lang="en-US" dirty="0"/>
            <a:t>Provide each party with the answers, and allow for additional, limited follow-up questions</a:t>
          </a:r>
        </a:p>
      </dgm:t>
    </dgm:pt>
    <dgm:pt modelId="{F1A60C8D-DD77-494E-9765-43947E8E747C}" type="parTrans" cxnId="{336F40EC-F792-4B40-9332-9F90C69141F5}">
      <dgm:prSet/>
      <dgm:spPr/>
      <dgm:t>
        <a:bodyPr/>
        <a:lstStyle/>
        <a:p>
          <a:endParaRPr lang="en-US"/>
        </a:p>
      </dgm:t>
    </dgm:pt>
    <dgm:pt modelId="{7FF231DF-9815-4720-AAC9-092890DF11FB}" type="sibTrans" cxnId="{336F40EC-F792-4B40-9332-9F90C69141F5}">
      <dgm:prSet/>
      <dgm:spPr/>
      <dgm:t>
        <a:bodyPr/>
        <a:lstStyle/>
        <a:p>
          <a:endParaRPr lang="en-US"/>
        </a:p>
      </dgm:t>
    </dgm:pt>
    <dgm:pt modelId="{F53EE2D0-51DE-4929-990B-049A3888EC97}">
      <dgm:prSet phldrT="[Text]"/>
      <dgm:spPr/>
      <dgm:t>
        <a:bodyPr/>
        <a:lstStyle/>
        <a:p>
          <a:r>
            <a:rPr lang="en-US" dirty="0"/>
            <a:t>Exchange Questions</a:t>
          </a:r>
        </a:p>
      </dgm:t>
    </dgm:pt>
    <dgm:pt modelId="{754F78D5-6B1F-4C61-8363-647D12AE3358}" type="parTrans" cxnId="{5A8EA8D0-BF34-442B-ABA7-760F51783E40}">
      <dgm:prSet/>
      <dgm:spPr/>
      <dgm:t>
        <a:bodyPr/>
        <a:lstStyle/>
        <a:p>
          <a:endParaRPr lang="en-US"/>
        </a:p>
      </dgm:t>
    </dgm:pt>
    <dgm:pt modelId="{2CC6CED8-E9E7-403D-8A3D-5A3186296267}" type="sibTrans" cxnId="{5A8EA8D0-BF34-442B-ABA7-760F51783E40}">
      <dgm:prSet/>
      <dgm:spPr/>
      <dgm:t>
        <a:bodyPr/>
        <a:lstStyle/>
        <a:p>
          <a:endParaRPr lang="en-US"/>
        </a:p>
      </dgm:t>
    </dgm:pt>
    <dgm:pt modelId="{E80AD0A4-22AB-4C55-A4D2-5BCF5D6680FF}" type="pres">
      <dgm:prSet presAssocID="{A48EBE4F-F75D-432C-8E74-143435845A87}" presName="Name0" presStyleCnt="0">
        <dgm:presLayoutVars>
          <dgm:dir/>
          <dgm:animLvl val="lvl"/>
          <dgm:resizeHandles val="exact"/>
        </dgm:presLayoutVars>
      </dgm:prSet>
      <dgm:spPr/>
    </dgm:pt>
    <dgm:pt modelId="{37298B7C-0452-4FCE-B5AD-CF2A13673222}" type="pres">
      <dgm:prSet presAssocID="{71A0F6C0-CEA9-4215-80D7-81E0670B8DC6}" presName="compositeNode" presStyleCnt="0">
        <dgm:presLayoutVars>
          <dgm:bulletEnabled val="1"/>
        </dgm:presLayoutVars>
      </dgm:prSet>
      <dgm:spPr/>
    </dgm:pt>
    <dgm:pt modelId="{5117A23A-4C45-4E26-8A2D-9A7AAA73E742}" type="pres">
      <dgm:prSet presAssocID="{71A0F6C0-CEA9-4215-80D7-81E0670B8DC6}" presName="bgRect" presStyleLbl="node1" presStyleIdx="0" presStyleCnt="5" custLinFactNeighborX="-16553" custLinFactNeighborY="0"/>
      <dgm:spPr/>
    </dgm:pt>
    <dgm:pt modelId="{DF8AD4AD-54F2-4205-B24E-C3D98316F639}" type="pres">
      <dgm:prSet presAssocID="{71A0F6C0-CEA9-4215-80D7-81E0670B8DC6}" presName="parentNode" presStyleLbl="node1" presStyleIdx="0" presStyleCnt="5">
        <dgm:presLayoutVars>
          <dgm:chMax val="0"/>
          <dgm:bulletEnabled val="1"/>
        </dgm:presLayoutVars>
      </dgm:prSet>
      <dgm:spPr/>
    </dgm:pt>
    <dgm:pt modelId="{632BA61C-8EB1-4196-9A38-5C1992D581C7}" type="pres">
      <dgm:prSet presAssocID="{71A0F6C0-CEA9-4215-80D7-81E0670B8DC6}" presName="childNode" presStyleLbl="node1" presStyleIdx="0" presStyleCnt="5">
        <dgm:presLayoutVars>
          <dgm:bulletEnabled val="1"/>
        </dgm:presLayoutVars>
      </dgm:prSet>
      <dgm:spPr/>
    </dgm:pt>
    <dgm:pt modelId="{952BECD3-6583-4F63-9D96-A9A86348CCDA}" type="pres">
      <dgm:prSet presAssocID="{96CA1FAE-27E6-45E8-9CDC-A2F932510B78}" presName="hSp" presStyleCnt="0"/>
      <dgm:spPr/>
    </dgm:pt>
    <dgm:pt modelId="{72D20939-8707-4732-AC7B-5CCA0A782841}" type="pres">
      <dgm:prSet presAssocID="{96CA1FAE-27E6-45E8-9CDC-A2F932510B78}" presName="vProcSp" presStyleCnt="0"/>
      <dgm:spPr/>
    </dgm:pt>
    <dgm:pt modelId="{C738B2EB-EB66-4DA0-B514-C3DF69C1BD94}" type="pres">
      <dgm:prSet presAssocID="{96CA1FAE-27E6-45E8-9CDC-A2F932510B78}" presName="vSp1" presStyleCnt="0"/>
      <dgm:spPr/>
    </dgm:pt>
    <dgm:pt modelId="{7DDBCF79-67A1-4512-8346-43D12EF8E323}" type="pres">
      <dgm:prSet presAssocID="{96CA1FAE-27E6-45E8-9CDC-A2F932510B78}" presName="simulatedConn" presStyleLbl="solidFgAcc1" presStyleIdx="0" presStyleCnt="4"/>
      <dgm:spPr/>
    </dgm:pt>
    <dgm:pt modelId="{98C7AA5E-3C0E-46CD-B572-4F0B98F2FB67}" type="pres">
      <dgm:prSet presAssocID="{96CA1FAE-27E6-45E8-9CDC-A2F932510B78}" presName="vSp2" presStyleCnt="0"/>
      <dgm:spPr/>
    </dgm:pt>
    <dgm:pt modelId="{67BE318A-7549-4DF1-A4F5-04965D503837}" type="pres">
      <dgm:prSet presAssocID="{96CA1FAE-27E6-45E8-9CDC-A2F932510B78}" presName="sibTrans" presStyleCnt="0"/>
      <dgm:spPr/>
    </dgm:pt>
    <dgm:pt modelId="{38AACC9F-34CB-4A89-BD9E-3798EB03BFBF}" type="pres">
      <dgm:prSet presAssocID="{F53EE2D0-51DE-4929-990B-049A3888EC97}" presName="compositeNode" presStyleCnt="0">
        <dgm:presLayoutVars>
          <dgm:bulletEnabled val="1"/>
        </dgm:presLayoutVars>
      </dgm:prSet>
      <dgm:spPr/>
    </dgm:pt>
    <dgm:pt modelId="{862C12EA-0998-433B-8A27-D1711E68319A}" type="pres">
      <dgm:prSet presAssocID="{F53EE2D0-51DE-4929-990B-049A3888EC97}" presName="bgRect" presStyleLbl="node1" presStyleIdx="1" presStyleCnt="5"/>
      <dgm:spPr/>
    </dgm:pt>
    <dgm:pt modelId="{9B56AB02-5BF6-4D21-88B4-E1AEE1C9C0DE}" type="pres">
      <dgm:prSet presAssocID="{F53EE2D0-51DE-4929-990B-049A3888EC97}" presName="parentNode" presStyleLbl="node1" presStyleIdx="1" presStyleCnt="5">
        <dgm:presLayoutVars>
          <dgm:chMax val="0"/>
          <dgm:bulletEnabled val="1"/>
        </dgm:presLayoutVars>
      </dgm:prSet>
      <dgm:spPr/>
    </dgm:pt>
    <dgm:pt modelId="{74E58EFA-1580-4F4E-BDCD-8B9716816F6E}" type="pres">
      <dgm:prSet presAssocID="{F53EE2D0-51DE-4929-990B-049A3888EC97}" presName="childNode" presStyleLbl="node1" presStyleIdx="1" presStyleCnt="5">
        <dgm:presLayoutVars>
          <dgm:bulletEnabled val="1"/>
        </dgm:presLayoutVars>
      </dgm:prSet>
      <dgm:spPr/>
    </dgm:pt>
    <dgm:pt modelId="{22377704-7B72-41A0-8633-251E0D6C8DA9}" type="pres">
      <dgm:prSet presAssocID="{2CC6CED8-E9E7-403D-8A3D-5A3186296267}" presName="hSp" presStyleCnt="0"/>
      <dgm:spPr/>
    </dgm:pt>
    <dgm:pt modelId="{DB20F37B-B74D-4138-AA62-23E4EA4C56AC}" type="pres">
      <dgm:prSet presAssocID="{2CC6CED8-E9E7-403D-8A3D-5A3186296267}" presName="vProcSp" presStyleCnt="0"/>
      <dgm:spPr/>
    </dgm:pt>
    <dgm:pt modelId="{BDA0F919-BEDA-4025-A111-DF50597E52F3}" type="pres">
      <dgm:prSet presAssocID="{2CC6CED8-E9E7-403D-8A3D-5A3186296267}" presName="vSp1" presStyleCnt="0"/>
      <dgm:spPr/>
    </dgm:pt>
    <dgm:pt modelId="{415797BA-D4AD-4212-9B86-E6657F1543F3}" type="pres">
      <dgm:prSet presAssocID="{2CC6CED8-E9E7-403D-8A3D-5A3186296267}" presName="simulatedConn" presStyleLbl="solidFgAcc1" presStyleIdx="1" presStyleCnt="4"/>
      <dgm:spPr/>
    </dgm:pt>
    <dgm:pt modelId="{8E601086-5403-4D65-8924-3972A722B1DF}" type="pres">
      <dgm:prSet presAssocID="{2CC6CED8-E9E7-403D-8A3D-5A3186296267}" presName="vSp2" presStyleCnt="0"/>
      <dgm:spPr/>
    </dgm:pt>
    <dgm:pt modelId="{1E0B04F8-1B82-420E-B0B2-225F59B6CA47}" type="pres">
      <dgm:prSet presAssocID="{2CC6CED8-E9E7-403D-8A3D-5A3186296267}" presName="sibTrans" presStyleCnt="0"/>
      <dgm:spPr/>
    </dgm:pt>
    <dgm:pt modelId="{8A6AAFD1-EE4C-4958-8FEF-D9D462002EC8}" type="pres">
      <dgm:prSet presAssocID="{23E5293E-A6CA-418B-9C2A-3BDEFEAA371B}" presName="compositeNode" presStyleCnt="0">
        <dgm:presLayoutVars>
          <dgm:bulletEnabled val="1"/>
        </dgm:presLayoutVars>
      </dgm:prSet>
      <dgm:spPr/>
    </dgm:pt>
    <dgm:pt modelId="{3A2B882A-8A53-47AE-A1B2-8A7D36BAE300}" type="pres">
      <dgm:prSet presAssocID="{23E5293E-A6CA-418B-9C2A-3BDEFEAA371B}" presName="bgRect" presStyleLbl="node1" presStyleIdx="2" presStyleCnt="5"/>
      <dgm:spPr/>
    </dgm:pt>
    <dgm:pt modelId="{BEB61376-256F-40A1-A8A4-C54CECF80DB8}" type="pres">
      <dgm:prSet presAssocID="{23E5293E-A6CA-418B-9C2A-3BDEFEAA371B}" presName="parentNode" presStyleLbl="node1" presStyleIdx="2" presStyleCnt="5">
        <dgm:presLayoutVars>
          <dgm:chMax val="0"/>
          <dgm:bulletEnabled val="1"/>
        </dgm:presLayoutVars>
      </dgm:prSet>
      <dgm:spPr/>
    </dgm:pt>
    <dgm:pt modelId="{3F8EC0EF-C055-48AB-A8D4-3CCDBFA79E95}" type="pres">
      <dgm:prSet presAssocID="{23E5293E-A6CA-418B-9C2A-3BDEFEAA371B}" presName="childNode" presStyleLbl="node1" presStyleIdx="2" presStyleCnt="5">
        <dgm:presLayoutVars>
          <dgm:bulletEnabled val="1"/>
        </dgm:presLayoutVars>
      </dgm:prSet>
      <dgm:spPr/>
    </dgm:pt>
    <dgm:pt modelId="{32277D91-F026-457F-92EE-B269989BD023}" type="pres">
      <dgm:prSet presAssocID="{78468474-BC64-43D8-9012-296FAC196E99}" presName="hSp" presStyleCnt="0"/>
      <dgm:spPr/>
    </dgm:pt>
    <dgm:pt modelId="{D5A1C3E8-9561-4850-A2E9-211300B9FD51}" type="pres">
      <dgm:prSet presAssocID="{78468474-BC64-43D8-9012-296FAC196E99}" presName="vProcSp" presStyleCnt="0"/>
      <dgm:spPr/>
    </dgm:pt>
    <dgm:pt modelId="{46E21250-8F46-4467-92D5-747954DE01D2}" type="pres">
      <dgm:prSet presAssocID="{78468474-BC64-43D8-9012-296FAC196E99}" presName="vSp1" presStyleCnt="0"/>
      <dgm:spPr/>
    </dgm:pt>
    <dgm:pt modelId="{91A07468-EEC9-407A-B589-0192611581AB}" type="pres">
      <dgm:prSet presAssocID="{78468474-BC64-43D8-9012-296FAC196E99}" presName="simulatedConn" presStyleLbl="solidFgAcc1" presStyleIdx="2" presStyleCnt="4"/>
      <dgm:spPr/>
    </dgm:pt>
    <dgm:pt modelId="{467AC7E2-E8AE-4CC8-BEAD-749C0444EF98}" type="pres">
      <dgm:prSet presAssocID="{78468474-BC64-43D8-9012-296FAC196E99}" presName="vSp2" presStyleCnt="0"/>
      <dgm:spPr/>
    </dgm:pt>
    <dgm:pt modelId="{92A05C67-59A3-40FE-8CCF-A229A6E86F6A}" type="pres">
      <dgm:prSet presAssocID="{78468474-BC64-43D8-9012-296FAC196E99}" presName="sibTrans" presStyleCnt="0"/>
      <dgm:spPr/>
    </dgm:pt>
    <dgm:pt modelId="{18712F0B-0F0B-4651-B8EF-7F8D9445C692}" type="pres">
      <dgm:prSet presAssocID="{70888A49-C52B-4E56-92E0-1B9ABBA631EA}" presName="compositeNode" presStyleCnt="0">
        <dgm:presLayoutVars>
          <dgm:bulletEnabled val="1"/>
        </dgm:presLayoutVars>
      </dgm:prSet>
      <dgm:spPr/>
    </dgm:pt>
    <dgm:pt modelId="{5BDB2136-0338-44BF-B57E-7B41254AA933}" type="pres">
      <dgm:prSet presAssocID="{70888A49-C52B-4E56-92E0-1B9ABBA631EA}" presName="bgRect" presStyleLbl="node1" presStyleIdx="3" presStyleCnt="5"/>
      <dgm:spPr/>
    </dgm:pt>
    <dgm:pt modelId="{043D63B8-31A8-48D9-8A96-B195DD8119AA}" type="pres">
      <dgm:prSet presAssocID="{70888A49-C52B-4E56-92E0-1B9ABBA631EA}" presName="parentNode" presStyleLbl="node1" presStyleIdx="3" presStyleCnt="5">
        <dgm:presLayoutVars>
          <dgm:chMax val="0"/>
          <dgm:bulletEnabled val="1"/>
        </dgm:presLayoutVars>
      </dgm:prSet>
      <dgm:spPr/>
    </dgm:pt>
    <dgm:pt modelId="{053B022A-144F-44FE-A2C9-FFC49FD68CF9}" type="pres">
      <dgm:prSet presAssocID="{70888A49-C52B-4E56-92E0-1B9ABBA631EA}" presName="childNode" presStyleLbl="node1" presStyleIdx="3" presStyleCnt="5">
        <dgm:presLayoutVars>
          <dgm:bulletEnabled val="1"/>
        </dgm:presLayoutVars>
      </dgm:prSet>
      <dgm:spPr/>
    </dgm:pt>
    <dgm:pt modelId="{CAA32840-B494-4782-9EE0-9710ED1DB466}" type="pres">
      <dgm:prSet presAssocID="{B9DECC7C-2082-44BE-9054-FC63D700496B}" presName="hSp" presStyleCnt="0"/>
      <dgm:spPr/>
    </dgm:pt>
    <dgm:pt modelId="{0025E44E-5F10-41B6-A10E-E77CD517BAF9}" type="pres">
      <dgm:prSet presAssocID="{B9DECC7C-2082-44BE-9054-FC63D700496B}" presName="vProcSp" presStyleCnt="0"/>
      <dgm:spPr/>
    </dgm:pt>
    <dgm:pt modelId="{17565C9D-1907-40BD-A7BB-4B947D02265B}" type="pres">
      <dgm:prSet presAssocID="{B9DECC7C-2082-44BE-9054-FC63D700496B}" presName="vSp1" presStyleCnt="0"/>
      <dgm:spPr/>
    </dgm:pt>
    <dgm:pt modelId="{039BCA8B-3A30-4A96-A2E1-1AFA481D5315}" type="pres">
      <dgm:prSet presAssocID="{B9DECC7C-2082-44BE-9054-FC63D700496B}" presName="simulatedConn" presStyleLbl="solidFgAcc1" presStyleIdx="3" presStyleCnt="4"/>
      <dgm:spPr/>
    </dgm:pt>
    <dgm:pt modelId="{908B3592-F705-4485-B9EC-24F4810978E5}" type="pres">
      <dgm:prSet presAssocID="{B9DECC7C-2082-44BE-9054-FC63D700496B}" presName="vSp2" presStyleCnt="0"/>
      <dgm:spPr/>
    </dgm:pt>
    <dgm:pt modelId="{784BEEAD-0E4F-46DD-B6B1-E1F62DDEA0F2}" type="pres">
      <dgm:prSet presAssocID="{B9DECC7C-2082-44BE-9054-FC63D700496B}" presName="sibTrans" presStyleCnt="0"/>
      <dgm:spPr/>
    </dgm:pt>
    <dgm:pt modelId="{8B97602D-E07C-4124-804E-66B3664C6E2B}" type="pres">
      <dgm:prSet presAssocID="{1A6CE126-B654-440C-AABE-1FF37FB4238E}" presName="compositeNode" presStyleCnt="0">
        <dgm:presLayoutVars>
          <dgm:bulletEnabled val="1"/>
        </dgm:presLayoutVars>
      </dgm:prSet>
      <dgm:spPr/>
    </dgm:pt>
    <dgm:pt modelId="{06D77B83-1E17-4ED0-9B20-99DE680E3260}" type="pres">
      <dgm:prSet presAssocID="{1A6CE126-B654-440C-AABE-1FF37FB4238E}" presName="bgRect" presStyleLbl="node1" presStyleIdx="4" presStyleCnt="5"/>
      <dgm:spPr/>
    </dgm:pt>
    <dgm:pt modelId="{C43738B7-CCDA-4108-A25C-6DFD6B279A58}" type="pres">
      <dgm:prSet presAssocID="{1A6CE126-B654-440C-AABE-1FF37FB4238E}" presName="parentNode" presStyleLbl="node1" presStyleIdx="4" presStyleCnt="5">
        <dgm:presLayoutVars>
          <dgm:chMax val="0"/>
          <dgm:bulletEnabled val="1"/>
        </dgm:presLayoutVars>
      </dgm:prSet>
      <dgm:spPr/>
    </dgm:pt>
    <dgm:pt modelId="{67398F91-5578-4436-B57A-E4694157440E}" type="pres">
      <dgm:prSet presAssocID="{1A6CE126-B654-440C-AABE-1FF37FB4238E}" presName="childNode" presStyleLbl="node1" presStyleIdx="4" presStyleCnt="5">
        <dgm:presLayoutVars>
          <dgm:bulletEnabled val="1"/>
        </dgm:presLayoutVars>
      </dgm:prSet>
      <dgm:spPr/>
    </dgm:pt>
  </dgm:ptLst>
  <dgm:cxnLst>
    <dgm:cxn modelId="{283C4004-75F8-4E58-92C7-35CD69611B2D}" srcId="{70888A49-C52B-4E56-92E0-1B9ABBA631EA}" destId="{CBF2FAF8-A67A-4EB7-810F-2486E32B8FC7}" srcOrd="0" destOrd="0" parTransId="{18EA3E9B-355E-490C-B1B9-557D2DE78B8A}" sibTransId="{39CE9027-EC39-4102-A176-A5E7298F565A}"/>
    <dgm:cxn modelId="{87832019-57FD-4223-BF82-F6EDFE5B303E}" type="presOf" srcId="{71A0F6C0-CEA9-4215-80D7-81E0670B8DC6}" destId="{DF8AD4AD-54F2-4205-B24E-C3D98316F639}" srcOrd="1" destOrd="0" presId="urn:microsoft.com/office/officeart/2005/8/layout/hProcess7"/>
    <dgm:cxn modelId="{94088026-CA51-4F77-8206-800A4ABAC14A}" type="presOf" srcId="{23E5293E-A6CA-418B-9C2A-3BDEFEAA371B}" destId="{BEB61376-256F-40A1-A8A4-C54CECF80DB8}" srcOrd="1" destOrd="0" presId="urn:microsoft.com/office/officeart/2005/8/layout/hProcess7"/>
    <dgm:cxn modelId="{91C5EA37-DDA2-473A-9A86-2FF79FF02E91}" type="presOf" srcId="{AA1684B5-A126-40EE-877A-06A2B077832D}" destId="{3F8EC0EF-C055-48AB-A8D4-3CCDBFA79E95}" srcOrd="0" destOrd="0" presId="urn:microsoft.com/office/officeart/2005/8/layout/hProcess7"/>
    <dgm:cxn modelId="{8C640C42-DB91-4B0E-BDCB-38E429E03712}" srcId="{23E5293E-A6CA-418B-9C2A-3BDEFEAA371B}" destId="{AA1684B5-A126-40EE-877A-06A2B077832D}" srcOrd="0" destOrd="0" parTransId="{12279E36-46DC-41FC-9D5E-FBD8619D392F}" sibTransId="{630D8E8E-D850-49BB-999C-EB4061A6617C}"/>
    <dgm:cxn modelId="{2E7FE644-2A4C-4A41-BBF3-27240B9DAF63}" type="presOf" srcId="{20B15BDF-7CA7-4489-96CA-6DD7E416A40D}" destId="{67398F91-5578-4436-B57A-E4694157440E}" srcOrd="0" destOrd="0" presId="urn:microsoft.com/office/officeart/2005/8/layout/hProcess7"/>
    <dgm:cxn modelId="{A49E1345-404B-4132-B4D0-AA2805130348}" srcId="{A48EBE4F-F75D-432C-8E74-143435845A87}" destId="{70888A49-C52B-4E56-92E0-1B9ABBA631EA}" srcOrd="3" destOrd="0" parTransId="{0B04AECE-4EBB-4F7F-89A6-9DAB0B85AA40}" sibTransId="{B9DECC7C-2082-44BE-9054-FC63D700496B}"/>
    <dgm:cxn modelId="{E77D9E47-5A93-49C0-A74E-8D3AE0D7F3EA}" type="presOf" srcId="{CBF2FAF8-A67A-4EB7-810F-2486E32B8FC7}" destId="{053B022A-144F-44FE-A2C9-FFC49FD68CF9}" srcOrd="0" destOrd="0" presId="urn:microsoft.com/office/officeart/2005/8/layout/hProcess7"/>
    <dgm:cxn modelId="{5D7C3049-42F4-4373-BAF5-C0400489AC42}" type="presOf" srcId="{1A6CE126-B654-440C-AABE-1FF37FB4238E}" destId="{C43738B7-CCDA-4108-A25C-6DFD6B279A58}" srcOrd="1" destOrd="0" presId="urn:microsoft.com/office/officeart/2005/8/layout/hProcess7"/>
    <dgm:cxn modelId="{6DAA0050-B2A6-4C02-85F7-3D6DCC708EDD}" srcId="{1A6CE126-B654-440C-AABE-1FF37FB4238E}" destId="{20B15BDF-7CA7-4489-96CA-6DD7E416A40D}" srcOrd="0" destOrd="0" parTransId="{0B54A7EF-F2E2-476D-9761-995588AD7B63}" sibTransId="{8F49C10A-F7D4-48A1-98CB-27402A6DB5F3}"/>
    <dgm:cxn modelId="{F7ACC352-59E4-488A-9443-A1C2448BD990}" type="presOf" srcId="{B941A596-2615-454A-B4B1-393C55381F9C}" destId="{74E58EFA-1580-4F4E-BDCD-8B9716816F6E}" srcOrd="0" destOrd="0" presId="urn:microsoft.com/office/officeart/2005/8/layout/hProcess7"/>
    <dgm:cxn modelId="{5957AA53-07BF-4758-A5CB-9FB970DA5892}" type="presOf" srcId="{A48EBE4F-F75D-432C-8E74-143435845A87}" destId="{E80AD0A4-22AB-4C55-A4D2-5BCF5D6680FF}" srcOrd="0" destOrd="0" presId="urn:microsoft.com/office/officeart/2005/8/layout/hProcess7"/>
    <dgm:cxn modelId="{7BC68C8A-041A-4D0D-9E77-154CCC9309F6}" srcId="{A48EBE4F-F75D-432C-8E74-143435845A87}" destId="{23E5293E-A6CA-418B-9C2A-3BDEFEAA371B}" srcOrd="2" destOrd="0" parTransId="{D49CC063-E90C-4B51-A8F6-8EE8BE62CA35}" sibTransId="{78468474-BC64-43D8-9012-296FAC196E99}"/>
    <dgm:cxn modelId="{AB47F590-BBAA-4C0B-9208-90778C41FB17}" type="presOf" srcId="{70888A49-C52B-4E56-92E0-1B9ABBA631EA}" destId="{043D63B8-31A8-48D9-8A96-B195DD8119AA}" srcOrd="1" destOrd="0" presId="urn:microsoft.com/office/officeart/2005/8/layout/hProcess7"/>
    <dgm:cxn modelId="{FABBAB96-7C52-47CD-AFB3-A957C541134C}" type="presOf" srcId="{1A6CE126-B654-440C-AABE-1FF37FB4238E}" destId="{06D77B83-1E17-4ED0-9B20-99DE680E3260}" srcOrd="0" destOrd="0" presId="urn:microsoft.com/office/officeart/2005/8/layout/hProcess7"/>
    <dgm:cxn modelId="{E69E4FA9-9FB3-42F0-9834-C0072EB413E1}" type="presOf" srcId="{71A0F6C0-CEA9-4215-80D7-81E0670B8DC6}" destId="{5117A23A-4C45-4E26-8A2D-9A7AAA73E742}" srcOrd="0" destOrd="0" presId="urn:microsoft.com/office/officeart/2005/8/layout/hProcess7"/>
    <dgm:cxn modelId="{85C2A0B8-2EEE-43AA-B675-7FF00CF9B03C}" type="presOf" srcId="{F53EE2D0-51DE-4929-990B-049A3888EC97}" destId="{9B56AB02-5BF6-4D21-88B4-E1AEE1C9C0DE}" srcOrd="1" destOrd="0" presId="urn:microsoft.com/office/officeart/2005/8/layout/hProcess7"/>
    <dgm:cxn modelId="{44FFBAC2-81EE-4D58-BE5B-CFE78E06740A}" type="presOf" srcId="{25896847-25E9-49D4-B283-1BE8839B7D7B}" destId="{632BA61C-8EB1-4196-9A38-5C1992D581C7}" srcOrd="0" destOrd="0" presId="urn:microsoft.com/office/officeart/2005/8/layout/hProcess7"/>
    <dgm:cxn modelId="{E276E4C2-3950-41F5-9098-FFD3009BEDEB}" srcId="{A48EBE4F-F75D-432C-8E74-143435845A87}" destId="{71A0F6C0-CEA9-4215-80D7-81E0670B8DC6}" srcOrd="0" destOrd="0" parTransId="{2C5E269C-9947-4A40-86F5-822414774699}" sibTransId="{96CA1FAE-27E6-45E8-9CDC-A2F932510B78}"/>
    <dgm:cxn modelId="{5A8EA8D0-BF34-442B-ABA7-760F51783E40}" srcId="{A48EBE4F-F75D-432C-8E74-143435845A87}" destId="{F53EE2D0-51DE-4929-990B-049A3888EC97}" srcOrd="1" destOrd="0" parTransId="{754F78D5-6B1F-4C61-8363-647D12AE3358}" sibTransId="{2CC6CED8-E9E7-403D-8A3D-5A3186296267}"/>
    <dgm:cxn modelId="{B72FABD9-473C-4202-A886-3A22C652AFAC}" type="presOf" srcId="{F53EE2D0-51DE-4929-990B-049A3888EC97}" destId="{862C12EA-0998-433B-8A27-D1711E68319A}" srcOrd="0" destOrd="0" presId="urn:microsoft.com/office/officeart/2005/8/layout/hProcess7"/>
    <dgm:cxn modelId="{B7BDE4DC-D533-4D1D-A062-431B3C3D0479}" type="presOf" srcId="{70888A49-C52B-4E56-92E0-1B9ABBA631EA}" destId="{5BDB2136-0338-44BF-B57E-7B41254AA933}" srcOrd="0" destOrd="0" presId="urn:microsoft.com/office/officeart/2005/8/layout/hProcess7"/>
    <dgm:cxn modelId="{FCC8C1EB-221A-4098-99CE-01B53F1D019B}" type="presOf" srcId="{23E5293E-A6CA-418B-9C2A-3BDEFEAA371B}" destId="{3A2B882A-8A53-47AE-A1B2-8A7D36BAE300}" srcOrd="0" destOrd="0" presId="urn:microsoft.com/office/officeart/2005/8/layout/hProcess7"/>
    <dgm:cxn modelId="{336F40EC-F792-4B40-9332-9F90C69141F5}" srcId="{F53EE2D0-51DE-4929-990B-049A3888EC97}" destId="{B941A596-2615-454A-B4B1-393C55381F9C}" srcOrd="0" destOrd="0" parTransId="{F1A60C8D-DD77-494E-9765-43947E8E747C}" sibTransId="{7FF231DF-9815-4720-AAC9-092890DF11FB}"/>
    <dgm:cxn modelId="{7574CBF1-CA02-42C2-88C8-EDF72A3AD6F6}" srcId="{71A0F6C0-CEA9-4215-80D7-81E0670B8DC6}" destId="{25896847-25E9-49D4-B283-1BE8839B7D7B}" srcOrd="0" destOrd="0" parTransId="{01AC10F9-74BF-4F2D-83A6-F588377669EE}" sibTransId="{D13B2A96-6A52-4585-88BD-E6F1E1CDC102}"/>
    <dgm:cxn modelId="{759696F5-F92D-4CAC-82D4-3B090C37310E}" srcId="{A48EBE4F-F75D-432C-8E74-143435845A87}" destId="{1A6CE126-B654-440C-AABE-1FF37FB4238E}" srcOrd="4" destOrd="0" parTransId="{5B419236-C78C-4AC4-A74B-FE38C1B7E106}" sibTransId="{BCD8B33E-F968-4474-8EC6-C6309964DFE5}"/>
    <dgm:cxn modelId="{064C91A0-D466-459C-BE00-E7C43F13C6F0}" type="presParOf" srcId="{E80AD0A4-22AB-4C55-A4D2-5BCF5D6680FF}" destId="{37298B7C-0452-4FCE-B5AD-CF2A13673222}" srcOrd="0" destOrd="0" presId="urn:microsoft.com/office/officeart/2005/8/layout/hProcess7"/>
    <dgm:cxn modelId="{534E3098-BE8E-4155-A5ED-02149C0E74F1}" type="presParOf" srcId="{37298B7C-0452-4FCE-B5AD-CF2A13673222}" destId="{5117A23A-4C45-4E26-8A2D-9A7AAA73E742}" srcOrd="0" destOrd="0" presId="urn:microsoft.com/office/officeart/2005/8/layout/hProcess7"/>
    <dgm:cxn modelId="{85301AF8-BF9B-48A7-90A7-B2DCBA733C70}" type="presParOf" srcId="{37298B7C-0452-4FCE-B5AD-CF2A13673222}" destId="{DF8AD4AD-54F2-4205-B24E-C3D98316F639}" srcOrd="1" destOrd="0" presId="urn:microsoft.com/office/officeart/2005/8/layout/hProcess7"/>
    <dgm:cxn modelId="{DCA3E785-1D1F-4553-B997-BCA9A63AE23E}" type="presParOf" srcId="{37298B7C-0452-4FCE-B5AD-CF2A13673222}" destId="{632BA61C-8EB1-4196-9A38-5C1992D581C7}" srcOrd="2" destOrd="0" presId="urn:microsoft.com/office/officeart/2005/8/layout/hProcess7"/>
    <dgm:cxn modelId="{289AC1A4-5771-4813-8E50-4896B300ABAE}" type="presParOf" srcId="{E80AD0A4-22AB-4C55-A4D2-5BCF5D6680FF}" destId="{952BECD3-6583-4F63-9D96-A9A86348CCDA}" srcOrd="1" destOrd="0" presId="urn:microsoft.com/office/officeart/2005/8/layout/hProcess7"/>
    <dgm:cxn modelId="{5D35C660-41E8-479A-8526-404EAE475770}" type="presParOf" srcId="{E80AD0A4-22AB-4C55-A4D2-5BCF5D6680FF}" destId="{72D20939-8707-4732-AC7B-5CCA0A782841}" srcOrd="2" destOrd="0" presId="urn:microsoft.com/office/officeart/2005/8/layout/hProcess7"/>
    <dgm:cxn modelId="{04751D1F-627C-4A10-AB88-7AB26833422E}" type="presParOf" srcId="{72D20939-8707-4732-AC7B-5CCA0A782841}" destId="{C738B2EB-EB66-4DA0-B514-C3DF69C1BD94}" srcOrd="0" destOrd="0" presId="urn:microsoft.com/office/officeart/2005/8/layout/hProcess7"/>
    <dgm:cxn modelId="{19998387-7A6E-402B-B217-E6134870FE2B}" type="presParOf" srcId="{72D20939-8707-4732-AC7B-5CCA0A782841}" destId="{7DDBCF79-67A1-4512-8346-43D12EF8E323}" srcOrd="1" destOrd="0" presId="urn:microsoft.com/office/officeart/2005/8/layout/hProcess7"/>
    <dgm:cxn modelId="{83C03B41-F589-43A9-9CE8-8A23F669903B}" type="presParOf" srcId="{72D20939-8707-4732-AC7B-5CCA0A782841}" destId="{98C7AA5E-3C0E-46CD-B572-4F0B98F2FB67}" srcOrd="2" destOrd="0" presId="urn:microsoft.com/office/officeart/2005/8/layout/hProcess7"/>
    <dgm:cxn modelId="{ABF6FEBE-4AA6-4433-9376-AA689E57607F}" type="presParOf" srcId="{E80AD0A4-22AB-4C55-A4D2-5BCF5D6680FF}" destId="{67BE318A-7549-4DF1-A4F5-04965D503837}" srcOrd="3" destOrd="0" presId="urn:microsoft.com/office/officeart/2005/8/layout/hProcess7"/>
    <dgm:cxn modelId="{187E75FC-9462-4459-905D-FD29D735D216}" type="presParOf" srcId="{E80AD0A4-22AB-4C55-A4D2-5BCF5D6680FF}" destId="{38AACC9F-34CB-4A89-BD9E-3798EB03BFBF}" srcOrd="4" destOrd="0" presId="urn:microsoft.com/office/officeart/2005/8/layout/hProcess7"/>
    <dgm:cxn modelId="{841040D6-FC22-4B0F-BDF6-6690CB3D8199}" type="presParOf" srcId="{38AACC9F-34CB-4A89-BD9E-3798EB03BFBF}" destId="{862C12EA-0998-433B-8A27-D1711E68319A}" srcOrd="0" destOrd="0" presId="urn:microsoft.com/office/officeart/2005/8/layout/hProcess7"/>
    <dgm:cxn modelId="{FA31D141-C50D-44A3-B751-ACA31E2A71BA}" type="presParOf" srcId="{38AACC9F-34CB-4A89-BD9E-3798EB03BFBF}" destId="{9B56AB02-5BF6-4D21-88B4-E1AEE1C9C0DE}" srcOrd="1" destOrd="0" presId="urn:microsoft.com/office/officeart/2005/8/layout/hProcess7"/>
    <dgm:cxn modelId="{F6CBE5CD-E7B6-43E2-8F75-963882F05880}" type="presParOf" srcId="{38AACC9F-34CB-4A89-BD9E-3798EB03BFBF}" destId="{74E58EFA-1580-4F4E-BDCD-8B9716816F6E}" srcOrd="2" destOrd="0" presId="urn:microsoft.com/office/officeart/2005/8/layout/hProcess7"/>
    <dgm:cxn modelId="{534FE346-F69A-488F-94F1-E942E9FF0DA3}" type="presParOf" srcId="{E80AD0A4-22AB-4C55-A4D2-5BCF5D6680FF}" destId="{22377704-7B72-41A0-8633-251E0D6C8DA9}" srcOrd="5" destOrd="0" presId="urn:microsoft.com/office/officeart/2005/8/layout/hProcess7"/>
    <dgm:cxn modelId="{9B5E9352-0F2C-4B00-9D0A-ACA0BC3FE245}" type="presParOf" srcId="{E80AD0A4-22AB-4C55-A4D2-5BCF5D6680FF}" destId="{DB20F37B-B74D-4138-AA62-23E4EA4C56AC}" srcOrd="6" destOrd="0" presId="urn:microsoft.com/office/officeart/2005/8/layout/hProcess7"/>
    <dgm:cxn modelId="{6F8CBB4A-A68F-471D-9934-B146E39768A2}" type="presParOf" srcId="{DB20F37B-B74D-4138-AA62-23E4EA4C56AC}" destId="{BDA0F919-BEDA-4025-A111-DF50597E52F3}" srcOrd="0" destOrd="0" presId="urn:microsoft.com/office/officeart/2005/8/layout/hProcess7"/>
    <dgm:cxn modelId="{172243A8-F308-45D5-A8B0-7D4027237C0D}" type="presParOf" srcId="{DB20F37B-B74D-4138-AA62-23E4EA4C56AC}" destId="{415797BA-D4AD-4212-9B86-E6657F1543F3}" srcOrd="1" destOrd="0" presId="urn:microsoft.com/office/officeart/2005/8/layout/hProcess7"/>
    <dgm:cxn modelId="{D3E827EF-FDBE-43A0-BC16-BED8C8CA94E8}" type="presParOf" srcId="{DB20F37B-B74D-4138-AA62-23E4EA4C56AC}" destId="{8E601086-5403-4D65-8924-3972A722B1DF}" srcOrd="2" destOrd="0" presId="urn:microsoft.com/office/officeart/2005/8/layout/hProcess7"/>
    <dgm:cxn modelId="{74EB0DFD-4001-4C4C-815E-86E7D5728ECD}" type="presParOf" srcId="{E80AD0A4-22AB-4C55-A4D2-5BCF5D6680FF}" destId="{1E0B04F8-1B82-420E-B0B2-225F59B6CA47}" srcOrd="7" destOrd="0" presId="urn:microsoft.com/office/officeart/2005/8/layout/hProcess7"/>
    <dgm:cxn modelId="{92DFBF78-03A3-4D4E-A975-0F4CBBF5691D}" type="presParOf" srcId="{E80AD0A4-22AB-4C55-A4D2-5BCF5D6680FF}" destId="{8A6AAFD1-EE4C-4958-8FEF-D9D462002EC8}" srcOrd="8" destOrd="0" presId="urn:microsoft.com/office/officeart/2005/8/layout/hProcess7"/>
    <dgm:cxn modelId="{72521C54-842C-4AF9-88A5-51C5E719800B}" type="presParOf" srcId="{8A6AAFD1-EE4C-4958-8FEF-D9D462002EC8}" destId="{3A2B882A-8A53-47AE-A1B2-8A7D36BAE300}" srcOrd="0" destOrd="0" presId="urn:microsoft.com/office/officeart/2005/8/layout/hProcess7"/>
    <dgm:cxn modelId="{1707288C-92AF-4E93-BA4D-88E67FA4DDBB}" type="presParOf" srcId="{8A6AAFD1-EE4C-4958-8FEF-D9D462002EC8}" destId="{BEB61376-256F-40A1-A8A4-C54CECF80DB8}" srcOrd="1" destOrd="0" presId="urn:microsoft.com/office/officeart/2005/8/layout/hProcess7"/>
    <dgm:cxn modelId="{462F335A-7076-47AA-8F65-7B0B13E94B95}" type="presParOf" srcId="{8A6AAFD1-EE4C-4958-8FEF-D9D462002EC8}" destId="{3F8EC0EF-C055-48AB-A8D4-3CCDBFA79E95}" srcOrd="2" destOrd="0" presId="urn:microsoft.com/office/officeart/2005/8/layout/hProcess7"/>
    <dgm:cxn modelId="{697B503A-F85C-49D4-91DD-245A01697B00}" type="presParOf" srcId="{E80AD0A4-22AB-4C55-A4D2-5BCF5D6680FF}" destId="{32277D91-F026-457F-92EE-B269989BD023}" srcOrd="9" destOrd="0" presId="urn:microsoft.com/office/officeart/2005/8/layout/hProcess7"/>
    <dgm:cxn modelId="{70DAC0F4-0363-40B6-86D4-430624EBB717}" type="presParOf" srcId="{E80AD0A4-22AB-4C55-A4D2-5BCF5D6680FF}" destId="{D5A1C3E8-9561-4850-A2E9-211300B9FD51}" srcOrd="10" destOrd="0" presId="urn:microsoft.com/office/officeart/2005/8/layout/hProcess7"/>
    <dgm:cxn modelId="{8F45616D-F0F3-43CC-B51A-31B64CEBC819}" type="presParOf" srcId="{D5A1C3E8-9561-4850-A2E9-211300B9FD51}" destId="{46E21250-8F46-4467-92D5-747954DE01D2}" srcOrd="0" destOrd="0" presId="urn:microsoft.com/office/officeart/2005/8/layout/hProcess7"/>
    <dgm:cxn modelId="{8D975C6C-7A32-4630-A734-1065A0CCF286}" type="presParOf" srcId="{D5A1C3E8-9561-4850-A2E9-211300B9FD51}" destId="{91A07468-EEC9-407A-B589-0192611581AB}" srcOrd="1" destOrd="0" presId="urn:microsoft.com/office/officeart/2005/8/layout/hProcess7"/>
    <dgm:cxn modelId="{6CB719E5-B767-4060-8611-59A1FCB4AE98}" type="presParOf" srcId="{D5A1C3E8-9561-4850-A2E9-211300B9FD51}" destId="{467AC7E2-E8AE-4CC8-BEAD-749C0444EF98}" srcOrd="2" destOrd="0" presId="urn:microsoft.com/office/officeart/2005/8/layout/hProcess7"/>
    <dgm:cxn modelId="{81F714F8-86FF-45F1-84CE-404815C2036A}" type="presParOf" srcId="{E80AD0A4-22AB-4C55-A4D2-5BCF5D6680FF}" destId="{92A05C67-59A3-40FE-8CCF-A229A6E86F6A}" srcOrd="11" destOrd="0" presId="urn:microsoft.com/office/officeart/2005/8/layout/hProcess7"/>
    <dgm:cxn modelId="{176D5FA4-24C5-4AE3-BD05-4C913D3AEC96}" type="presParOf" srcId="{E80AD0A4-22AB-4C55-A4D2-5BCF5D6680FF}" destId="{18712F0B-0F0B-4651-B8EF-7F8D9445C692}" srcOrd="12" destOrd="0" presId="urn:microsoft.com/office/officeart/2005/8/layout/hProcess7"/>
    <dgm:cxn modelId="{FD547EAD-8C02-4773-ABE7-0FC4CBF10E0D}" type="presParOf" srcId="{18712F0B-0F0B-4651-B8EF-7F8D9445C692}" destId="{5BDB2136-0338-44BF-B57E-7B41254AA933}" srcOrd="0" destOrd="0" presId="urn:microsoft.com/office/officeart/2005/8/layout/hProcess7"/>
    <dgm:cxn modelId="{27B4625F-D365-4C91-8133-0AEB130A45AC}" type="presParOf" srcId="{18712F0B-0F0B-4651-B8EF-7F8D9445C692}" destId="{043D63B8-31A8-48D9-8A96-B195DD8119AA}" srcOrd="1" destOrd="0" presId="urn:microsoft.com/office/officeart/2005/8/layout/hProcess7"/>
    <dgm:cxn modelId="{C18AB477-4EC2-4720-B554-61DFBD1F005A}" type="presParOf" srcId="{18712F0B-0F0B-4651-B8EF-7F8D9445C692}" destId="{053B022A-144F-44FE-A2C9-FFC49FD68CF9}" srcOrd="2" destOrd="0" presId="urn:microsoft.com/office/officeart/2005/8/layout/hProcess7"/>
    <dgm:cxn modelId="{1205C308-1717-4401-A5E0-E1AFAC484295}" type="presParOf" srcId="{E80AD0A4-22AB-4C55-A4D2-5BCF5D6680FF}" destId="{CAA32840-B494-4782-9EE0-9710ED1DB466}" srcOrd="13" destOrd="0" presId="urn:microsoft.com/office/officeart/2005/8/layout/hProcess7"/>
    <dgm:cxn modelId="{8A5DB570-B923-4843-B1CC-1A9DB8DC720A}" type="presParOf" srcId="{E80AD0A4-22AB-4C55-A4D2-5BCF5D6680FF}" destId="{0025E44E-5F10-41B6-A10E-E77CD517BAF9}" srcOrd="14" destOrd="0" presId="urn:microsoft.com/office/officeart/2005/8/layout/hProcess7"/>
    <dgm:cxn modelId="{653BB699-F496-4A5F-B464-E37A345FE607}" type="presParOf" srcId="{0025E44E-5F10-41B6-A10E-E77CD517BAF9}" destId="{17565C9D-1907-40BD-A7BB-4B947D02265B}" srcOrd="0" destOrd="0" presId="urn:microsoft.com/office/officeart/2005/8/layout/hProcess7"/>
    <dgm:cxn modelId="{8ABAF8A0-58DD-4BCC-87C4-E0904F963325}" type="presParOf" srcId="{0025E44E-5F10-41B6-A10E-E77CD517BAF9}" destId="{039BCA8B-3A30-4A96-A2E1-1AFA481D5315}" srcOrd="1" destOrd="0" presId="urn:microsoft.com/office/officeart/2005/8/layout/hProcess7"/>
    <dgm:cxn modelId="{F4BE11AD-8CA3-4ADF-B4B6-3FDA18EC277E}" type="presParOf" srcId="{0025E44E-5F10-41B6-A10E-E77CD517BAF9}" destId="{908B3592-F705-4485-B9EC-24F4810978E5}" srcOrd="2" destOrd="0" presId="urn:microsoft.com/office/officeart/2005/8/layout/hProcess7"/>
    <dgm:cxn modelId="{992A571C-3FB5-49D9-9D32-96D5458FAE2C}" type="presParOf" srcId="{E80AD0A4-22AB-4C55-A4D2-5BCF5D6680FF}" destId="{784BEEAD-0E4F-46DD-B6B1-E1F62DDEA0F2}" srcOrd="15" destOrd="0" presId="urn:microsoft.com/office/officeart/2005/8/layout/hProcess7"/>
    <dgm:cxn modelId="{A944DBF6-72D8-481A-9D4C-48EEFFBA5DAA}" type="presParOf" srcId="{E80AD0A4-22AB-4C55-A4D2-5BCF5D6680FF}" destId="{8B97602D-E07C-4124-804E-66B3664C6E2B}" srcOrd="16" destOrd="0" presId="urn:microsoft.com/office/officeart/2005/8/layout/hProcess7"/>
    <dgm:cxn modelId="{A486CD12-8B5A-4447-9F26-27C5C1663245}" type="presParOf" srcId="{8B97602D-E07C-4124-804E-66B3664C6E2B}" destId="{06D77B83-1E17-4ED0-9B20-99DE680E3260}" srcOrd="0" destOrd="0" presId="urn:microsoft.com/office/officeart/2005/8/layout/hProcess7"/>
    <dgm:cxn modelId="{61CC5938-E647-4C54-AE0F-3B84ADB77CDD}" type="presParOf" srcId="{8B97602D-E07C-4124-804E-66B3664C6E2B}" destId="{C43738B7-CCDA-4108-A25C-6DFD6B279A58}" srcOrd="1" destOrd="0" presId="urn:microsoft.com/office/officeart/2005/8/layout/hProcess7"/>
    <dgm:cxn modelId="{2534A1D1-517A-430F-AACF-BCF99853FF94}" type="presParOf" srcId="{8B97602D-E07C-4124-804E-66B3664C6E2B}" destId="{67398F91-5578-4436-B57A-E4694157440E}"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845F3FE-9959-427B-9EB0-35B33460EAC6}"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49E6B9FA-553D-47BF-9097-BD5500904293}">
      <dgm:prSet phldrT="[Text]"/>
      <dgm:spPr/>
      <dgm:t>
        <a:bodyPr/>
        <a:lstStyle/>
        <a:p>
          <a:r>
            <a:rPr lang="en-US" dirty="0"/>
            <a:t>Basis for Appeal</a:t>
          </a:r>
        </a:p>
      </dgm:t>
    </dgm:pt>
    <dgm:pt modelId="{D293C783-18C6-4163-B5A1-BD264D1DE86E}" type="parTrans" cxnId="{68D3C080-3A3A-42C6-9C77-043070DD4895}">
      <dgm:prSet/>
      <dgm:spPr/>
      <dgm:t>
        <a:bodyPr/>
        <a:lstStyle/>
        <a:p>
          <a:endParaRPr lang="en-US"/>
        </a:p>
      </dgm:t>
    </dgm:pt>
    <dgm:pt modelId="{5B2D2B7E-1874-483B-8450-9500E8851406}" type="sibTrans" cxnId="{68D3C080-3A3A-42C6-9C77-043070DD4895}">
      <dgm:prSet/>
      <dgm:spPr/>
      <dgm:t>
        <a:bodyPr/>
        <a:lstStyle/>
        <a:p>
          <a:endParaRPr lang="en-US"/>
        </a:p>
      </dgm:t>
    </dgm:pt>
    <dgm:pt modelId="{DBA42B9C-739E-43B5-B8CF-08A044764533}">
      <dgm:prSet phldrT="[Text]"/>
      <dgm:spPr/>
      <dgm:t>
        <a:bodyPr/>
        <a:lstStyle/>
        <a:p>
          <a:r>
            <a:rPr lang="en-US" dirty="0"/>
            <a:t>Procedural irregularity that affected the outcomes;</a:t>
          </a:r>
        </a:p>
      </dgm:t>
    </dgm:pt>
    <dgm:pt modelId="{8021161C-4653-484C-84AA-1B3755A2C762}" type="parTrans" cxnId="{61BE8CCC-5828-46A3-AAA7-9BC9FFD4F9A7}">
      <dgm:prSet/>
      <dgm:spPr/>
      <dgm:t>
        <a:bodyPr/>
        <a:lstStyle/>
        <a:p>
          <a:endParaRPr lang="en-US"/>
        </a:p>
      </dgm:t>
    </dgm:pt>
    <dgm:pt modelId="{32C26C4D-2588-4D89-BC5B-3D62065FCEF8}" type="sibTrans" cxnId="{61BE8CCC-5828-46A3-AAA7-9BC9FFD4F9A7}">
      <dgm:prSet/>
      <dgm:spPr/>
      <dgm:t>
        <a:bodyPr/>
        <a:lstStyle/>
        <a:p>
          <a:endParaRPr lang="en-US"/>
        </a:p>
      </dgm:t>
    </dgm:pt>
    <dgm:pt modelId="{4572C93A-0967-464F-A30B-53023FCE89C9}">
      <dgm:prSet/>
      <dgm:spPr/>
      <dgm:t>
        <a:bodyPr/>
        <a:lstStyle/>
        <a:p>
          <a:r>
            <a:rPr lang="en-US" dirty="0"/>
            <a:t>New evidence that was not reasonably available at the time that could affect the outcome; and/or</a:t>
          </a:r>
        </a:p>
      </dgm:t>
    </dgm:pt>
    <dgm:pt modelId="{4722ADE4-830B-42FA-8F34-63D582AD6890}" type="parTrans" cxnId="{16D4CE18-D66C-4427-9FBE-EF39B99889D0}">
      <dgm:prSet/>
      <dgm:spPr/>
      <dgm:t>
        <a:bodyPr/>
        <a:lstStyle/>
        <a:p>
          <a:endParaRPr lang="en-US"/>
        </a:p>
      </dgm:t>
    </dgm:pt>
    <dgm:pt modelId="{1F51A084-7EE3-41DF-99EA-C392D16475CE}" type="sibTrans" cxnId="{16D4CE18-D66C-4427-9FBE-EF39B99889D0}">
      <dgm:prSet/>
      <dgm:spPr/>
      <dgm:t>
        <a:bodyPr/>
        <a:lstStyle/>
        <a:p>
          <a:endParaRPr lang="en-US"/>
        </a:p>
      </dgm:t>
    </dgm:pt>
    <dgm:pt modelId="{C0618F16-03B9-4D06-8225-BE9EAFAA4348}">
      <dgm:prSet/>
      <dgm:spPr/>
      <dgm:t>
        <a:bodyPr/>
        <a:lstStyle/>
        <a:p>
          <a:r>
            <a:rPr lang="en-US" dirty="0"/>
            <a:t>The Title IX Coordinator, investigator, or decision-maker had a conflict of interest or bias against either party that affected the outcome.</a:t>
          </a:r>
        </a:p>
      </dgm:t>
    </dgm:pt>
    <dgm:pt modelId="{ADE8EC93-9D4A-43DB-8B9E-7EB7A78B75D2}" type="parTrans" cxnId="{2B14436C-E951-4FB7-9304-EAA527AD63EC}">
      <dgm:prSet/>
      <dgm:spPr/>
      <dgm:t>
        <a:bodyPr/>
        <a:lstStyle/>
        <a:p>
          <a:endParaRPr lang="en-US"/>
        </a:p>
      </dgm:t>
    </dgm:pt>
    <dgm:pt modelId="{F0CD22B4-509A-4B78-979A-6CECC5EC310D}" type="sibTrans" cxnId="{2B14436C-E951-4FB7-9304-EAA527AD63EC}">
      <dgm:prSet/>
      <dgm:spPr/>
      <dgm:t>
        <a:bodyPr/>
        <a:lstStyle/>
        <a:p>
          <a:endParaRPr lang="en-US"/>
        </a:p>
      </dgm:t>
    </dgm:pt>
    <dgm:pt modelId="{1D23BC75-4854-4C81-9F16-BCA2E4081690}" type="pres">
      <dgm:prSet presAssocID="{E845F3FE-9959-427B-9EB0-35B33460EAC6}" presName="cycle" presStyleCnt="0">
        <dgm:presLayoutVars>
          <dgm:chMax val="1"/>
          <dgm:dir/>
          <dgm:animLvl val="ctr"/>
          <dgm:resizeHandles val="exact"/>
        </dgm:presLayoutVars>
      </dgm:prSet>
      <dgm:spPr/>
    </dgm:pt>
    <dgm:pt modelId="{FBF202C1-1464-43BB-BEBD-3CC1C2B699EB}" type="pres">
      <dgm:prSet presAssocID="{49E6B9FA-553D-47BF-9097-BD5500904293}" presName="centerShape" presStyleLbl="node0" presStyleIdx="0" presStyleCnt="1"/>
      <dgm:spPr/>
    </dgm:pt>
    <dgm:pt modelId="{923A7EDD-C633-4B0B-BEAD-6384DD4BADE7}" type="pres">
      <dgm:prSet presAssocID="{8021161C-4653-484C-84AA-1B3755A2C762}" presName="parTrans" presStyleLbl="bgSibTrans2D1" presStyleIdx="0" presStyleCnt="3"/>
      <dgm:spPr/>
    </dgm:pt>
    <dgm:pt modelId="{C2C53990-EEA3-411D-B387-B56257257F7C}" type="pres">
      <dgm:prSet presAssocID="{DBA42B9C-739E-43B5-B8CF-08A044764533}" presName="node" presStyleLbl="node1" presStyleIdx="0" presStyleCnt="3">
        <dgm:presLayoutVars>
          <dgm:bulletEnabled val="1"/>
        </dgm:presLayoutVars>
      </dgm:prSet>
      <dgm:spPr/>
    </dgm:pt>
    <dgm:pt modelId="{9341A1F6-84E8-4F46-A7CE-FFE6F5972CF4}" type="pres">
      <dgm:prSet presAssocID="{4722ADE4-830B-42FA-8F34-63D582AD6890}" presName="parTrans" presStyleLbl="bgSibTrans2D1" presStyleIdx="1" presStyleCnt="3"/>
      <dgm:spPr/>
    </dgm:pt>
    <dgm:pt modelId="{A31A3514-5DB8-4CCB-8F1C-B11AA04CDD82}" type="pres">
      <dgm:prSet presAssocID="{4572C93A-0967-464F-A30B-53023FCE89C9}" presName="node" presStyleLbl="node1" presStyleIdx="1" presStyleCnt="3">
        <dgm:presLayoutVars>
          <dgm:bulletEnabled val="1"/>
        </dgm:presLayoutVars>
      </dgm:prSet>
      <dgm:spPr/>
    </dgm:pt>
    <dgm:pt modelId="{29449FD4-6CFC-4D2E-A69E-E94EAA85250C}" type="pres">
      <dgm:prSet presAssocID="{ADE8EC93-9D4A-43DB-8B9E-7EB7A78B75D2}" presName="parTrans" presStyleLbl="bgSibTrans2D1" presStyleIdx="2" presStyleCnt="3"/>
      <dgm:spPr/>
    </dgm:pt>
    <dgm:pt modelId="{58F032B2-1299-4C82-85CD-DFDB80C82873}" type="pres">
      <dgm:prSet presAssocID="{C0618F16-03B9-4D06-8225-BE9EAFAA4348}" presName="node" presStyleLbl="node1" presStyleIdx="2" presStyleCnt="3">
        <dgm:presLayoutVars>
          <dgm:bulletEnabled val="1"/>
        </dgm:presLayoutVars>
      </dgm:prSet>
      <dgm:spPr/>
    </dgm:pt>
  </dgm:ptLst>
  <dgm:cxnLst>
    <dgm:cxn modelId="{7EE48D0D-F8BC-4EE9-B606-8807D838DEE3}" type="presOf" srcId="{49E6B9FA-553D-47BF-9097-BD5500904293}" destId="{FBF202C1-1464-43BB-BEBD-3CC1C2B699EB}" srcOrd="0" destOrd="0" presId="urn:microsoft.com/office/officeart/2005/8/layout/radial4"/>
    <dgm:cxn modelId="{D1397216-BAF6-4691-AA6E-D62921D28A0B}" type="presOf" srcId="{E845F3FE-9959-427B-9EB0-35B33460EAC6}" destId="{1D23BC75-4854-4C81-9F16-BCA2E4081690}" srcOrd="0" destOrd="0" presId="urn:microsoft.com/office/officeart/2005/8/layout/radial4"/>
    <dgm:cxn modelId="{760F3D18-8755-4E4D-9E1F-4C4EC27B99BD}" type="presOf" srcId="{DBA42B9C-739E-43B5-B8CF-08A044764533}" destId="{C2C53990-EEA3-411D-B387-B56257257F7C}" srcOrd="0" destOrd="0" presId="urn:microsoft.com/office/officeart/2005/8/layout/radial4"/>
    <dgm:cxn modelId="{16D4CE18-D66C-4427-9FBE-EF39B99889D0}" srcId="{49E6B9FA-553D-47BF-9097-BD5500904293}" destId="{4572C93A-0967-464F-A30B-53023FCE89C9}" srcOrd="1" destOrd="0" parTransId="{4722ADE4-830B-42FA-8F34-63D582AD6890}" sibTransId="{1F51A084-7EE3-41DF-99EA-C392D16475CE}"/>
    <dgm:cxn modelId="{2B14436C-E951-4FB7-9304-EAA527AD63EC}" srcId="{49E6B9FA-553D-47BF-9097-BD5500904293}" destId="{C0618F16-03B9-4D06-8225-BE9EAFAA4348}" srcOrd="2" destOrd="0" parTransId="{ADE8EC93-9D4A-43DB-8B9E-7EB7A78B75D2}" sibTransId="{F0CD22B4-509A-4B78-979A-6CECC5EC310D}"/>
    <dgm:cxn modelId="{CEF7A84C-4E5F-4AC3-A7EB-711A60654525}" type="presOf" srcId="{4722ADE4-830B-42FA-8F34-63D582AD6890}" destId="{9341A1F6-84E8-4F46-A7CE-FFE6F5972CF4}" srcOrd="0" destOrd="0" presId="urn:microsoft.com/office/officeart/2005/8/layout/radial4"/>
    <dgm:cxn modelId="{B8587480-B4C0-4C38-8198-03E590E2CE5F}" type="presOf" srcId="{ADE8EC93-9D4A-43DB-8B9E-7EB7A78B75D2}" destId="{29449FD4-6CFC-4D2E-A69E-E94EAA85250C}" srcOrd="0" destOrd="0" presId="urn:microsoft.com/office/officeart/2005/8/layout/radial4"/>
    <dgm:cxn modelId="{68D3C080-3A3A-42C6-9C77-043070DD4895}" srcId="{E845F3FE-9959-427B-9EB0-35B33460EAC6}" destId="{49E6B9FA-553D-47BF-9097-BD5500904293}" srcOrd="0" destOrd="0" parTransId="{D293C783-18C6-4163-B5A1-BD264D1DE86E}" sibTransId="{5B2D2B7E-1874-483B-8450-9500E8851406}"/>
    <dgm:cxn modelId="{2AA1EE95-4D4E-4D85-AF2D-18993E173B7E}" type="presOf" srcId="{8021161C-4653-484C-84AA-1B3755A2C762}" destId="{923A7EDD-C633-4B0B-BEAD-6384DD4BADE7}" srcOrd="0" destOrd="0" presId="urn:microsoft.com/office/officeart/2005/8/layout/radial4"/>
    <dgm:cxn modelId="{61BE8CCC-5828-46A3-AAA7-9BC9FFD4F9A7}" srcId="{49E6B9FA-553D-47BF-9097-BD5500904293}" destId="{DBA42B9C-739E-43B5-B8CF-08A044764533}" srcOrd="0" destOrd="0" parTransId="{8021161C-4653-484C-84AA-1B3755A2C762}" sibTransId="{32C26C4D-2588-4D89-BC5B-3D62065FCEF8}"/>
    <dgm:cxn modelId="{5DA99DF7-F271-4B0E-A039-D021379D02A8}" type="presOf" srcId="{C0618F16-03B9-4D06-8225-BE9EAFAA4348}" destId="{58F032B2-1299-4C82-85CD-DFDB80C82873}" srcOrd="0" destOrd="0" presId="urn:microsoft.com/office/officeart/2005/8/layout/radial4"/>
    <dgm:cxn modelId="{BD7E85FA-7D9A-499E-A4D4-A8BF7A36F07F}" type="presOf" srcId="{4572C93A-0967-464F-A30B-53023FCE89C9}" destId="{A31A3514-5DB8-4CCB-8F1C-B11AA04CDD82}" srcOrd="0" destOrd="0" presId="urn:microsoft.com/office/officeart/2005/8/layout/radial4"/>
    <dgm:cxn modelId="{38582C68-209E-4567-A93C-7808DB34214F}" type="presParOf" srcId="{1D23BC75-4854-4C81-9F16-BCA2E4081690}" destId="{FBF202C1-1464-43BB-BEBD-3CC1C2B699EB}" srcOrd="0" destOrd="0" presId="urn:microsoft.com/office/officeart/2005/8/layout/radial4"/>
    <dgm:cxn modelId="{A35F46A7-31B0-4A45-A620-5D3D5305B623}" type="presParOf" srcId="{1D23BC75-4854-4C81-9F16-BCA2E4081690}" destId="{923A7EDD-C633-4B0B-BEAD-6384DD4BADE7}" srcOrd="1" destOrd="0" presId="urn:microsoft.com/office/officeart/2005/8/layout/radial4"/>
    <dgm:cxn modelId="{A9A21F17-F7BF-4912-B6C0-97170F0EC78A}" type="presParOf" srcId="{1D23BC75-4854-4C81-9F16-BCA2E4081690}" destId="{C2C53990-EEA3-411D-B387-B56257257F7C}" srcOrd="2" destOrd="0" presId="urn:microsoft.com/office/officeart/2005/8/layout/radial4"/>
    <dgm:cxn modelId="{8608A51B-F60C-4AB8-A5DC-DA0B03732EA2}" type="presParOf" srcId="{1D23BC75-4854-4C81-9F16-BCA2E4081690}" destId="{9341A1F6-84E8-4F46-A7CE-FFE6F5972CF4}" srcOrd="3" destOrd="0" presId="urn:microsoft.com/office/officeart/2005/8/layout/radial4"/>
    <dgm:cxn modelId="{0BA6ECF7-D6F3-4809-9233-976FB7BCAEE8}" type="presParOf" srcId="{1D23BC75-4854-4C81-9F16-BCA2E4081690}" destId="{A31A3514-5DB8-4CCB-8F1C-B11AA04CDD82}" srcOrd="4" destOrd="0" presId="urn:microsoft.com/office/officeart/2005/8/layout/radial4"/>
    <dgm:cxn modelId="{F60B120F-B1A5-4A09-9353-9F641E384A14}" type="presParOf" srcId="{1D23BC75-4854-4C81-9F16-BCA2E4081690}" destId="{29449FD4-6CFC-4D2E-A69E-E94EAA85250C}" srcOrd="5" destOrd="0" presId="urn:microsoft.com/office/officeart/2005/8/layout/radial4"/>
    <dgm:cxn modelId="{8380409F-90B6-4C23-ABF2-907D60B0BD5A}" type="presParOf" srcId="{1D23BC75-4854-4C81-9F16-BCA2E4081690}" destId="{58F032B2-1299-4C82-85CD-DFDB80C82873}"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4C71806-7B8A-4E4F-AA4E-C3693701EDF7}" type="doc">
      <dgm:prSet loTypeId="urn:microsoft.com/office/officeart/2018/2/layout/IconCircleList" loCatId="icon" qsTypeId="urn:microsoft.com/office/officeart/2005/8/quickstyle/simple1" qsCatId="simple" csTypeId="urn:microsoft.com/office/officeart/2005/8/colors/accent0_3" csCatId="mainScheme" phldr="1"/>
      <dgm:spPr/>
    </dgm:pt>
    <dgm:pt modelId="{50E68447-B8FC-46E2-967C-54837A5C4E5C}">
      <dgm:prSet phldrT="[Text]"/>
      <dgm:spPr/>
      <dgm:t>
        <a:bodyPr/>
        <a:lstStyle/>
        <a:p>
          <a:pPr>
            <a:lnSpc>
              <a:spcPct val="100000"/>
            </a:lnSpc>
          </a:pPr>
          <a:r>
            <a:rPr lang="en-US" dirty="0"/>
            <a:t>Review the evidence gathered by the investigator, the investigator’s report, and the original decision-maker’s determination;</a:t>
          </a:r>
        </a:p>
      </dgm:t>
    </dgm:pt>
    <dgm:pt modelId="{0444609C-3716-49C6-8019-CA274C1B0531}" type="parTrans" cxnId="{79316868-4DCA-441C-BE42-9E786ACCAA7A}">
      <dgm:prSet/>
      <dgm:spPr/>
      <dgm:t>
        <a:bodyPr/>
        <a:lstStyle/>
        <a:p>
          <a:endParaRPr lang="en-US"/>
        </a:p>
      </dgm:t>
    </dgm:pt>
    <dgm:pt modelId="{FFE43C7E-8EFB-4A65-B9F0-9312B53DAB17}" type="sibTrans" cxnId="{79316868-4DCA-441C-BE42-9E786ACCAA7A}">
      <dgm:prSet/>
      <dgm:spPr/>
      <dgm:t>
        <a:bodyPr/>
        <a:lstStyle/>
        <a:p>
          <a:pPr>
            <a:lnSpc>
              <a:spcPct val="100000"/>
            </a:lnSpc>
          </a:pPr>
          <a:endParaRPr lang="en-US"/>
        </a:p>
      </dgm:t>
    </dgm:pt>
    <dgm:pt modelId="{1EB6CB40-0FAE-40D7-8108-059FB2ED7D91}">
      <dgm:prSet/>
      <dgm:spPr/>
      <dgm:t>
        <a:bodyPr/>
        <a:lstStyle/>
        <a:p>
          <a:pPr>
            <a:lnSpc>
              <a:spcPct val="100000"/>
            </a:lnSpc>
          </a:pPr>
          <a:r>
            <a:rPr lang="en-US" dirty="0"/>
            <a:t>Notify both parties in writing of the filing of an appeal and give them 10 days after the appeal is filed to submit further evidence in writing;</a:t>
          </a:r>
        </a:p>
      </dgm:t>
    </dgm:pt>
    <dgm:pt modelId="{1E45D0F7-C0DA-4035-B1BC-9D35685CFF52}" type="parTrans" cxnId="{83D89D04-223B-4A2D-840F-15804E54D9F0}">
      <dgm:prSet/>
      <dgm:spPr/>
      <dgm:t>
        <a:bodyPr/>
        <a:lstStyle/>
        <a:p>
          <a:endParaRPr lang="en-US"/>
        </a:p>
      </dgm:t>
    </dgm:pt>
    <dgm:pt modelId="{5FF0F01A-C58B-4908-8AD1-50492381FD62}" type="sibTrans" cxnId="{83D89D04-223B-4A2D-840F-15804E54D9F0}">
      <dgm:prSet/>
      <dgm:spPr/>
      <dgm:t>
        <a:bodyPr/>
        <a:lstStyle/>
        <a:p>
          <a:pPr>
            <a:lnSpc>
              <a:spcPct val="100000"/>
            </a:lnSpc>
          </a:pPr>
          <a:endParaRPr lang="en-US"/>
        </a:p>
      </dgm:t>
    </dgm:pt>
    <dgm:pt modelId="{FF106E94-D45A-4280-B88B-EA5F04A14488}">
      <dgm:prSet/>
      <dgm:spPr/>
      <dgm:t>
        <a:bodyPr/>
        <a:lstStyle/>
        <a:p>
          <a:pPr>
            <a:lnSpc>
              <a:spcPct val="100000"/>
            </a:lnSpc>
          </a:pPr>
          <a:r>
            <a:rPr lang="en-US" dirty="0"/>
            <a:t>Not have a conflict of interest or bias for or against complainant or respondent and receive the required training;</a:t>
          </a:r>
        </a:p>
      </dgm:t>
    </dgm:pt>
    <dgm:pt modelId="{1FC36A8F-8646-483E-A5E9-7C7A7CE7F588}" type="parTrans" cxnId="{87665EE5-3D2C-4CEA-BD8A-D7CCF460DB85}">
      <dgm:prSet/>
      <dgm:spPr/>
      <dgm:t>
        <a:bodyPr/>
        <a:lstStyle/>
        <a:p>
          <a:endParaRPr lang="en-US"/>
        </a:p>
      </dgm:t>
    </dgm:pt>
    <dgm:pt modelId="{74742DF0-B000-4619-B222-8D1D7995CF36}" type="sibTrans" cxnId="{87665EE5-3D2C-4CEA-BD8A-D7CCF460DB85}">
      <dgm:prSet/>
      <dgm:spPr/>
      <dgm:t>
        <a:bodyPr/>
        <a:lstStyle/>
        <a:p>
          <a:pPr>
            <a:lnSpc>
              <a:spcPct val="100000"/>
            </a:lnSpc>
          </a:pPr>
          <a:endParaRPr lang="en-US"/>
        </a:p>
      </dgm:t>
    </dgm:pt>
    <dgm:pt modelId="{CD0BCE31-CCFF-4703-8DAC-7454A32F939C}">
      <dgm:prSet/>
      <dgm:spPr/>
      <dgm:t>
        <a:bodyPr/>
        <a:lstStyle/>
        <a:p>
          <a:pPr>
            <a:lnSpc>
              <a:spcPct val="100000"/>
            </a:lnSpc>
          </a:pPr>
          <a:r>
            <a:rPr lang="en-US" dirty="0"/>
            <a:t>Issue a written decision and the rationale for the decision within 30 days after the appeal is filed;</a:t>
          </a:r>
        </a:p>
      </dgm:t>
    </dgm:pt>
    <dgm:pt modelId="{1EE7FC99-C14B-41D5-90E6-0DB76C1A6195}" type="parTrans" cxnId="{8F16EEBD-EFF0-427A-B73E-D741DC5FBFAF}">
      <dgm:prSet/>
      <dgm:spPr/>
      <dgm:t>
        <a:bodyPr/>
        <a:lstStyle/>
        <a:p>
          <a:endParaRPr lang="en-US"/>
        </a:p>
      </dgm:t>
    </dgm:pt>
    <dgm:pt modelId="{2C9E085E-0E59-4113-92A0-773C94F943CE}" type="sibTrans" cxnId="{8F16EEBD-EFF0-427A-B73E-D741DC5FBFAF}">
      <dgm:prSet/>
      <dgm:spPr/>
      <dgm:t>
        <a:bodyPr/>
        <a:lstStyle/>
        <a:p>
          <a:pPr>
            <a:lnSpc>
              <a:spcPct val="100000"/>
            </a:lnSpc>
          </a:pPr>
          <a:endParaRPr lang="en-US"/>
        </a:p>
      </dgm:t>
    </dgm:pt>
    <dgm:pt modelId="{9F9BD294-D2EB-411A-AA28-C3C58E4A8B5D}">
      <dgm:prSet/>
      <dgm:spPr/>
      <dgm:t>
        <a:bodyPr/>
        <a:lstStyle/>
        <a:p>
          <a:pPr>
            <a:lnSpc>
              <a:spcPct val="100000"/>
            </a:lnSpc>
          </a:pPr>
          <a:r>
            <a:rPr lang="en-US" dirty="0"/>
            <a:t>Describe the result of the appeal and the rationale for the result in the decision; and</a:t>
          </a:r>
        </a:p>
      </dgm:t>
    </dgm:pt>
    <dgm:pt modelId="{C04AAB11-4299-4C47-981B-459301B3224C}" type="parTrans" cxnId="{385075D1-06A2-4EDE-BEBE-2152604FF91D}">
      <dgm:prSet/>
      <dgm:spPr/>
      <dgm:t>
        <a:bodyPr/>
        <a:lstStyle/>
        <a:p>
          <a:endParaRPr lang="en-US"/>
        </a:p>
      </dgm:t>
    </dgm:pt>
    <dgm:pt modelId="{9EE394F1-2BB1-47EC-8061-B7BEB1C85ADE}" type="sibTrans" cxnId="{385075D1-06A2-4EDE-BEBE-2152604FF91D}">
      <dgm:prSet/>
      <dgm:spPr/>
      <dgm:t>
        <a:bodyPr/>
        <a:lstStyle/>
        <a:p>
          <a:pPr>
            <a:lnSpc>
              <a:spcPct val="100000"/>
            </a:lnSpc>
          </a:pPr>
          <a:endParaRPr lang="en-US"/>
        </a:p>
      </dgm:t>
    </dgm:pt>
    <dgm:pt modelId="{F63C32C4-0693-4DE7-9CC1-D364F3A62340}">
      <dgm:prSet/>
      <dgm:spPr/>
      <dgm:t>
        <a:bodyPr/>
        <a:lstStyle/>
        <a:p>
          <a:pPr>
            <a:lnSpc>
              <a:spcPct val="100000"/>
            </a:lnSpc>
          </a:pPr>
          <a:r>
            <a:rPr lang="en-US" dirty="0"/>
            <a:t>Provide the written decision simultaneously to both parties and to the Title IX Coordinator.</a:t>
          </a:r>
        </a:p>
      </dgm:t>
    </dgm:pt>
    <dgm:pt modelId="{057CB1C0-0473-418A-8445-053E135E7E86}" type="parTrans" cxnId="{42E3C852-4755-4E47-B9C0-5E9663CA8AB3}">
      <dgm:prSet/>
      <dgm:spPr/>
      <dgm:t>
        <a:bodyPr/>
        <a:lstStyle/>
        <a:p>
          <a:endParaRPr lang="en-US"/>
        </a:p>
      </dgm:t>
    </dgm:pt>
    <dgm:pt modelId="{0D8CE65D-58FA-4ED9-A27C-077352E900BE}" type="sibTrans" cxnId="{42E3C852-4755-4E47-B9C0-5E9663CA8AB3}">
      <dgm:prSet/>
      <dgm:spPr/>
      <dgm:t>
        <a:bodyPr/>
        <a:lstStyle/>
        <a:p>
          <a:endParaRPr lang="en-US"/>
        </a:p>
      </dgm:t>
    </dgm:pt>
    <dgm:pt modelId="{710CE23E-BD90-4B12-87AD-6443B1E76CE7}" type="pres">
      <dgm:prSet presAssocID="{F4C71806-7B8A-4E4F-AA4E-C3693701EDF7}" presName="root" presStyleCnt="0">
        <dgm:presLayoutVars>
          <dgm:dir/>
          <dgm:resizeHandles val="exact"/>
        </dgm:presLayoutVars>
      </dgm:prSet>
      <dgm:spPr/>
    </dgm:pt>
    <dgm:pt modelId="{721A5C8C-DA75-455D-8C42-AE156B681554}" type="pres">
      <dgm:prSet presAssocID="{F4C71806-7B8A-4E4F-AA4E-C3693701EDF7}" presName="container" presStyleCnt="0">
        <dgm:presLayoutVars>
          <dgm:dir/>
          <dgm:resizeHandles val="exact"/>
        </dgm:presLayoutVars>
      </dgm:prSet>
      <dgm:spPr/>
    </dgm:pt>
    <dgm:pt modelId="{02B1473C-F351-43C2-85DE-F55FC41C1010}" type="pres">
      <dgm:prSet presAssocID="{50E68447-B8FC-46E2-967C-54837A5C4E5C}" presName="compNode" presStyleCnt="0"/>
      <dgm:spPr/>
    </dgm:pt>
    <dgm:pt modelId="{5D7A522D-B726-4A58-A8A7-7F54D9D0AB09}" type="pres">
      <dgm:prSet presAssocID="{50E68447-B8FC-46E2-967C-54837A5C4E5C}" presName="iconBgRect" presStyleLbl="bgShp" presStyleIdx="0" presStyleCnt="6"/>
      <dgm:spPr/>
    </dgm:pt>
    <dgm:pt modelId="{DFD47A2C-0841-422C-A6AC-549069770E8F}" type="pres">
      <dgm:prSet presAssocID="{50E68447-B8FC-46E2-967C-54837A5C4E5C}" presName="iconRect" presStyleLbl="node1" presStyleIdx="0" presStyleCnt="6"/>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pen book"/>
        </a:ext>
      </dgm:extLst>
    </dgm:pt>
    <dgm:pt modelId="{B25F0344-743F-4732-9700-430E61806C64}" type="pres">
      <dgm:prSet presAssocID="{50E68447-B8FC-46E2-967C-54837A5C4E5C}" presName="spaceRect" presStyleCnt="0"/>
      <dgm:spPr/>
    </dgm:pt>
    <dgm:pt modelId="{8F7D7580-5126-4F2F-82FC-95B198C19758}" type="pres">
      <dgm:prSet presAssocID="{50E68447-B8FC-46E2-967C-54837A5C4E5C}" presName="textRect" presStyleLbl="revTx" presStyleIdx="0" presStyleCnt="6">
        <dgm:presLayoutVars>
          <dgm:chMax val="1"/>
          <dgm:chPref val="1"/>
        </dgm:presLayoutVars>
      </dgm:prSet>
      <dgm:spPr/>
    </dgm:pt>
    <dgm:pt modelId="{50F95782-F12C-4897-BBFC-EAA98A0C0D65}" type="pres">
      <dgm:prSet presAssocID="{FFE43C7E-8EFB-4A65-B9F0-9312B53DAB17}" presName="sibTrans" presStyleLbl="sibTrans2D1" presStyleIdx="0" presStyleCnt="0"/>
      <dgm:spPr/>
    </dgm:pt>
    <dgm:pt modelId="{A3554998-C55D-4FD6-9F44-A9A792FB6DAA}" type="pres">
      <dgm:prSet presAssocID="{1EB6CB40-0FAE-40D7-8108-059FB2ED7D91}" presName="compNode" presStyleCnt="0"/>
      <dgm:spPr/>
    </dgm:pt>
    <dgm:pt modelId="{36BE0B71-8631-40F0-B334-2579AF0261A9}" type="pres">
      <dgm:prSet presAssocID="{1EB6CB40-0FAE-40D7-8108-059FB2ED7D91}" presName="iconBgRect" presStyleLbl="bgShp" presStyleIdx="1" presStyleCnt="6"/>
      <dgm:spPr/>
    </dgm:pt>
    <dgm:pt modelId="{F3DACF78-69DA-4375-B33C-17B41D5F0ADC}" type="pres">
      <dgm:prSet presAssocID="{1EB6CB40-0FAE-40D7-8108-059FB2ED7D91}" presName="iconRect" presStyleLbl="node1" presStyleIdx="1" presStyleCnt="6"/>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571D1F3E-9741-479C-9DA1-9250C6BB90B3}" type="pres">
      <dgm:prSet presAssocID="{1EB6CB40-0FAE-40D7-8108-059FB2ED7D91}" presName="spaceRect" presStyleCnt="0"/>
      <dgm:spPr/>
    </dgm:pt>
    <dgm:pt modelId="{F2A5A9E7-F0D1-417E-9B47-AF304EEEBC35}" type="pres">
      <dgm:prSet presAssocID="{1EB6CB40-0FAE-40D7-8108-059FB2ED7D91}" presName="textRect" presStyleLbl="revTx" presStyleIdx="1" presStyleCnt="6">
        <dgm:presLayoutVars>
          <dgm:chMax val="1"/>
          <dgm:chPref val="1"/>
        </dgm:presLayoutVars>
      </dgm:prSet>
      <dgm:spPr/>
    </dgm:pt>
    <dgm:pt modelId="{D446E75D-4509-40CA-8FE7-1DD90FEEF6C4}" type="pres">
      <dgm:prSet presAssocID="{5FF0F01A-C58B-4908-8AD1-50492381FD62}" presName="sibTrans" presStyleLbl="sibTrans2D1" presStyleIdx="0" presStyleCnt="0"/>
      <dgm:spPr/>
    </dgm:pt>
    <dgm:pt modelId="{496671CA-6CAB-4671-A112-B885E4C68BEF}" type="pres">
      <dgm:prSet presAssocID="{FF106E94-D45A-4280-B88B-EA5F04A14488}" presName="compNode" presStyleCnt="0"/>
      <dgm:spPr/>
    </dgm:pt>
    <dgm:pt modelId="{EC0FCDAA-576F-406C-AF17-8408871E549B}" type="pres">
      <dgm:prSet presAssocID="{FF106E94-D45A-4280-B88B-EA5F04A14488}" presName="iconBgRect" presStyleLbl="bgShp" presStyleIdx="2" presStyleCnt="6"/>
      <dgm:spPr/>
    </dgm:pt>
    <dgm:pt modelId="{BEC424C9-9FD4-4BAA-B121-9F586DDF54A4}" type="pres">
      <dgm:prSet presAssocID="{FF106E94-D45A-4280-B88B-EA5F04A14488}" presName="iconRect" presStyleLbl="node1" presStyleIdx="2" presStyleCnt="6"/>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cales of justice"/>
        </a:ext>
      </dgm:extLst>
    </dgm:pt>
    <dgm:pt modelId="{BD663C35-C11A-4FF8-991C-A0638BCDCAE9}" type="pres">
      <dgm:prSet presAssocID="{FF106E94-D45A-4280-B88B-EA5F04A14488}" presName="spaceRect" presStyleCnt="0"/>
      <dgm:spPr/>
    </dgm:pt>
    <dgm:pt modelId="{94464776-3363-49C4-BA74-6E10F5FAFDFE}" type="pres">
      <dgm:prSet presAssocID="{FF106E94-D45A-4280-B88B-EA5F04A14488}" presName="textRect" presStyleLbl="revTx" presStyleIdx="2" presStyleCnt="6">
        <dgm:presLayoutVars>
          <dgm:chMax val="1"/>
          <dgm:chPref val="1"/>
        </dgm:presLayoutVars>
      </dgm:prSet>
      <dgm:spPr/>
    </dgm:pt>
    <dgm:pt modelId="{6220837A-648C-4907-AF2B-7E0C2B57536D}" type="pres">
      <dgm:prSet presAssocID="{74742DF0-B000-4619-B222-8D1D7995CF36}" presName="sibTrans" presStyleLbl="sibTrans2D1" presStyleIdx="0" presStyleCnt="0"/>
      <dgm:spPr/>
    </dgm:pt>
    <dgm:pt modelId="{3D22CCFF-1F5A-489C-AFED-F0AAF1CAD569}" type="pres">
      <dgm:prSet presAssocID="{CD0BCE31-CCFF-4703-8DAC-7454A32F939C}" presName="compNode" presStyleCnt="0"/>
      <dgm:spPr/>
    </dgm:pt>
    <dgm:pt modelId="{D6D92194-6A8E-4F99-A342-27E51AA9AA5B}" type="pres">
      <dgm:prSet presAssocID="{CD0BCE31-CCFF-4703-8DAC-7454A32F939C}" presName="iconBgRect" presStyleLbl="bgShp" presStyleIdx="3" presStyleCnt="6"/>
      <dgm:spPr/>
    </dgm:pt>
    <dgm:pt modelId="{E6A0570C-AD9C-4568-98D5-537224A7733D}" type="pres">
      <dgm:prSet presAssocID="{CD0BCE31-CCFF-4703-8DAC-7454A32F939C}" presName="iconRect" presStyleLbl="node1" presStyleIdx="3" presStyleCnt="6"/>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avel"/>
        </a:ext>
      </dgm:extLst>
    </dgm:pt>
    <dgm:pt modelId="{C6AD993C-4B73-4D02-9BE2-81C70C847A05}" type="pres">
      <dgm:prSet presAssocID="{CD0BCE31-CCFF-4703-8DAC-7454A32F939C}" presName="spaceRect" presStyleCnt="0"/>
      <dgm:spPr/>
    </dgm:pt>
    <dgm:pt modelId="{EC87C482-57EC-4CB8-B61F-71EB20EE1E87}" type="pres">
      <dgm:prSet presAssocID="{CD0BCE31-CCFF-4703-8DAC-7454A32F939C}" presName="textRect" presStyleLbl="revTx" presStyleIdx="3" presStyleCnt="6">
        <dgm:presLayoutVars>
          <dgm:chMax val="1"/>
          <dgm:chPref val="1"/>
        </dgm:presLayoutVars>
      </dgm:prSet>
      <dgm:spPr/>
    </dgm:pt>
    <dgm:pt modelId="{8E7B5EB3-973D-4CA3-A46D-B80E567AEEDA}" type="pres">
      <dgm:prSet presAssocID="{2C9E085E-0E59-4113-92A0-773C94F943CE}" presName="sibTrans" presStyleLbl="sibTrans2D1" presStyleIdx="0" presStyleCnt="0"/>
      <dgm:spPr/>
    </dgm:pt>
    <dgm:pt modelId="{7804ACE4-0E1E-4C2C-913F-B8433612DA8D}" type="pres">
      <dgm:prSet presAssocID="{9F9BD294-D2EB-411A-AA28-C3C58E4A8B5D}" presName="compNode" presStyleCnt="0"/>
      <dgm:spPr/>
    </dgm:pt>
    <dgm:pt modelId="{820190F2-7DE3-4CCA-B529-9CC4DC9AC72A}" type="pres">
      <dgm:prSet presAssocID="{9F9BD294-D2EB-411A-AA28-C3C58E4A8B5D}" presName="iconBgRect" presStyleLbl="bgShp" presStyleIdx="4" presStyleCnt="6"/>
      <dgm:spPr/>
    </dgm:pt>
    <dgm:pt modelId="{E95C3B7D-0759-415D-9CC5-88C5954B5195}" type="pres">
      <dgm:prSet presAssocID="{9F9BD294-D2EB-411A-AA28-C3C58E4A8B5D}" presName="iconRect" presStyleLbl="node1" presStyleIdx="4" presStyleCnt="6"/>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Judge"/>
        </a:ext>
      </dgm:extLst>
    </dgm:pt>
    <dgm:pt modelId="{F22DFBD4-3F5B-4A4F-87B4-F3308B6BF46F}" type="pres">
      <dgm:prSet presAssocID="{9F9BD294-D2EB-411A-AA28-C3C58E4A8B5D}" presName="spaceRect" presStyleCnt="0"/>
      <dgm:spPr/>
    </dgm:pt>
    <dgm:pt modelId="{FCB743C8-632C-4305-9117-AE03E6228059}" type="pres">
      <dgm:prSet presAssocID="{9F9BD294-D2EB-411A-AA28-C3C58E4A8B5D}" presName="textRect" presStyleLbl="revTx" presStyleIdx="4" presStyleCnt="6">
        <dgm:presLayoutVars>
          <dgm:chMax val="1"/>
          <dgm:chPref val="1"/>
        </dgm:presLayoutVars>
      </dgm:prSet>
      <dgm:spPr/>
    </dgm:pt>
    <dgm:pt modelId="{FC5995A1-EFB6-42DC-8624-2AAA19B9A879}" type="pres">
      <dgm:prSet presAssocID="{9EE394F1-2BB1-47EC-8061-B7BEB1C85ADE}" presName="sibTrans" presStyleLbl="sibTrans2D1" presStyleIdx="0" presStyleCnt="0"/>
      <dgm:spPr/>
    </dgm:pt>
    <dgm:pt modelId="{5231BEE1-0A9F-40F3-BCC9-7BD280C2FF4A}" type="pres">
      <dgm:prSet presAssocID="{F63C32C4-0693-4DE7-9CC1-D364F3A62340}" presName="compNode" presStyleCnt="0"/>
      <dgm:spPr/>
    </dgm:pt>
    <dgm:pt modelId="{40CBC35A-0EA6-42DE-BE98-9A18D4D0055B}" type="pres">
      <dgm:prSet presAssocID="{F63C32C4-0693-4DE7-9CC1-D364F3A62340}" presName="iconBgRect" presStyleLbl="bgShp" presStyleIdx="5" presStyleCnt="6"/>
      <dgm:spPr/>
    </dgm:pt>
    <dgm:pt modelId="{1BF32E46-CE7E-4649-98BA-FF2A17D5A996}" type="pres">
      <dgm:prSet presAssocID="{F63C32C4-0693-4DE7-9CC1-D364F3A62340}" presName="iconRect" presStyleLbl="node1" presStyleIdx="5" presStyleCnt="6"/>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Open envelope"/>
        </a:ext>
      </dgm:extLst>
    </dgm:pt>
    <dgm:pt modelId="{B866D985-20E9-4523-872C-9594B91D0671}" type="pres">
      <dgm:prSet presAssocID="{F63C32C4-0693-4DE7-9CC1-D364F3A62340}" presName="spaceRect" presStyleCnt="0"/>
      <dgm:spPr/>
    </dgm:pt>
    <dgm:pt modelId="{C2467E8B-EEFC-4CDD-9CC4-E04CB132E4BC}" type="pres">
      <dgm:prSet presAssocID="{F63C32C4-0693-4DE7-9CC1-D364F3A62340}" presName="textRect" presStyleLbl="revTx" presStyleIdx="5" presStyleCnt="6">
        <dgm:presLayoutVars>
          <dgm:chMax val="1"/>
          <dgm:chPref val="1"/>
        </dgm:presLayoutVars>
      </dgm:prSet>
      <dgm:spPr/>
    </dgm:pt>
  </dgm:ptLst>
  <dgm:cxnLst>
    <dgm:cxn modelId="{83D89D04-223B-4A2D-840F-15804E54D9F0}" srcId="{F4C71806-7B8A-4E4F-AA4E-C3693701EDF7}" destId="{1EB6CB40-0FAE-40D7-8108-059FB2ED7D91}" srcOrd="1" destOrd="0" parTransId="{1E45D0F7-C0DA-4035-B1BC-9D35685CFF52}" sibTransId="{5FF0F01A-C58B-4908-8AD1-50492381FD62}"/>
    <dgm:cxn modelId="{2C505F0D-1124-4C3A-86E2-2D37034EB0F0}" type="presOf" srcId="{74742DF0-B000-4619-B222-8D1D7995CF36}" destId="{6220837A-648C-4907-AF2B-7E0C2B57536D}" srcOrd="0" destOrd="0" presId="urn:microsoft.com/office/officeart/2018/2/layout/IconCircleList"/>
    <dgm:cxn modelId="{FA84BA19-4C15-435C-84D0-0C4DC3109873}" type="presOf" srcId="{1EB6CB40-0FAE-40D7-8108-059FB2ED7D91}" destId="{F2A5A9E7-F0D1-417E-9B47-AF304EEEBC35}" srcOrd="0" destOrd="0" presId="urn:microsoft.com/office/officeart/2018/2/layout/IconCircleList"/>
    <dgm:cxn modelId="{E739351B-6010-4476-BF90-2A997FF8C388}" type="presOf" srcId="{FFE43C7E-8EFB-4A65-B9F0-9312B53DAB17}" destId="{50F95782-F12C-4897-BBFC-EAA98A0C0D65}" srcOrd="0" destOrd="0" presId="urn:microsoft.com/office/officeart/2018/2/layout/IconCircleList"/>
    <dgm:cxn modelId="{EC4BF61D-7858-46BD-B588-31C5B54E213F}" type="presOf" srcId="{CD0BCE31-CCFF-4703-8DAC-7454A32F939C}" destId="{EC87C482-57EC-4CB8-B61F-71EB20EE1E87}" srcOrd="0" destOrd="0" presId="urn:microsoft.com/office/officeart/2018/2/layout/IconCircleList"/>
    <dgm:cxn modelId="{79316868-4DCA-441C-BE42-9E786ACCAA7A}" srcId="{F4C71806-7B8A-4E4F-AA4E-C3693701EDF7}" destId="{50E68447-B8FC-46E2-967C-54837A5C4E5C}" srcOrd="0" destOrd="0" parTransId="{0444609C-3716-49C6-8019-CA274C1B0531}" sibTransId="{FFE43C7E-8EFB-4A65-B9F0-9312B53DAB17}"/>
    <dgm:cxn modelId="{42E3C852-4755-4E47-B9C0-5E9663CA8AB3}" srcId="{F4C71806-7B8A-4E4F-AA4E-C3693701EDF7}" destId="{F63C32C4-0693-4DE7-9CC1-D364F3A62340}" srcOrd="5" destOrd="0" parTransId="{057CB1C0-0473-418A-8445-053E135E7E86}" sibTransId="{0D8CE65D-58FA-4ED9-A27C-077352E900BE}"/>
    <dgm:cxn modelId="{79936B81-1EED-4991-93CB-38796E583275}" type="presOf" srcId="{FF106E94-D45A-4280-B88B-EA5F04A14488}" destId="{94464776-3363-49C4-BA74-6E10F5FAFDFE}" srcOrd="0" destOrd="0" presId="urn:microsoft.com/office/officeart/2018/2/layout/IconCircleList"/>
    <dgm:cxn modelId="{4C354A84-B445-4BA0-81F8-8420E715012B}" type="presOf" srcId="{5FF0F01A-C58B-4908-8AD1-50492381FD62}" destId="{D446E75D-4509-40CA-8FE7-1DD90FEEF6C4}" srcOrd="0" destOrd="0" presId="urn:microsoft.com/office/officeart/2018/2/layout/IconCircleList"/>
    <dgm:cxn modelId="{129F9485-0B46-4199-9055-79D8B478CBC7}" type="presOf" srcId="{9EE394F1-2BB1-47EC-8061-B7BEB1C85ADE}" destId="{FC5995A1-EFB6-42DC-8624-2AAA19B9A879}" srcOrd="0" destOrd="0" presId="urn:microsoft.com/office/officeart/2018/2/layout/IconCircleList"/>
    <dgm:cxn modelId="{9C35BCB8-7E1C-428D-9E98-F54C90B9166B}" type="presOf" srcId="{2C9E085E-0E59-4113-92A0-773C94F943CE}" destId="{8E7B5EB3-973D-4CA3-A46D-B80E567AEEDA}" srcOrd="0" destOrd="0" presId="urn:microsoft.com/office/officeart/2018/2/layout/IconCircleList"/>
    <dgm:cxn modelId="{8F16EEBD-EFF0-427A-B73E-D741DC5FBFAF}" srcId="{F4C71806-7B8A-4E4F-AA4E-C3693701EDF7}" destId="{CD0BCE31-CCFF-4703-8DAC-7454A32F939C}" srcOrd="3" destOrd="0" parTransId="{1EE7FC99-C14B-41D5-90E6-0DB76C1A6195}" sibTransId="{2C9E085E-0E59-4113-92A0-773C94F943CE}"/>
    <dgm:cxn modelId="{385075D1-06A2-4EDE-BEBE-2152604FF91D}" srcId="{F4C71806-7B8A-4E4F-AA4E-C3693701EDF7}" destId="{9F9BD294-D2EB-411A-AA28-C3C58E4A8B5D}" srcOrd="4" destOrd="0" parTransId="{C04AAB11-4299-4C47-981B-459301B3224C}" sibTransId="{9EE394F1-2BB1-47EC-8061-B7BEB1C85ADE}"/>
    <dgm:cxn modelId="{E997FDD5-FC79-4074-8E38-503295E6E223}" type="presOf" srcId="{F4C71806-7B8A-4E4F-AA4E-C3693701EDF7}" destId="{710CE23E-BD90-4B12-87AD-6443B1E76CE7}" srcOrd="0" destOrd="0" presId="urn:microsoft.com/office/officeart/2018/2/layout/IconCircleList"/>
    <dgm:cxn modelId="{87665EE5-3D2C-4CEA-BD8A-D7CCF460DB85}" srcId="{F4C71806-7B8A-4E4F-AA4E-C3693701EDF7}" destId="{FF106E94-D45A-4280-B88B-EA5F04A14488}" srcOrd="2" destOrd="0" parTransId="{1FC36A8F-8646-483E-A5E9-7C7A7CE7F588}" sibTransId="{74742DF0-B000-4619-B222-8D1D7995CF36}"/>
    <dgm:cxn modelId="{3F8677F2-8D0E-4FB9-A508-E0AB8EAA5D61}" type="presOf" srcId="{F63C32C4-0693-4DE7-9CC1-D364F3A62340}" destId="{C2467E8B-EEFC-4CDD-9CC4-E04CB132E4BC}" srcOrd="0" destOrd="0" presId="urn:microsoft.com/office/officeart/2018/2/layout/IconCircleList"/>
    <dgm:cxn modelId="{78414BF8-35C8-4016-BF38-C9F1467D081A}" type="presOf" srcId="{9F9BD294-D2EB-411A-AA28-C3C58E4A8B5D}" destId="{FCB743C8-632C-4305-9117-AE03E6228059}" srcOrd="0" destOrd="0" presId="urn:microsoft.com/office/officeart/2018/2/layout/IconCircleList"/>
    <dgm:cxn modelId="{ADABB4FF-B298-4EE2-A162-AFA0FA3FEE26}" type="presOf" srcId="{50E68447-B8FC-46E2-967C-54837A5C4E5C}" destId="{8F7D7580-5126-4F2F-82FC-95B198C19758}" srcOrd="0" destOrd="0" presId="urn:microsoft.com/office/officeart/2018/2/layout/IconCircleList"/>
    <dgm:cxn modelId="{FD021E1E-ADF1-415D-8039-2900E9462B21}" type="presParOf" srcId="{710CE23E-BD90-4B12-87AD-6443B1E76CE7}" destId="{721A5C8C-DA75-455D-8C42-AE156B681554}" srcOrd="0" destOrd="0" presId="urn:microsoft.com/office/officeart/2018/2/layout/IconCircleList"/>
    <dgm:cxn modelId="{B4289198-B36D-4EE6-A869-FFFDC9057B15}" type="presParOf" srcId="{721A5C8C-DA75-455D-8C42-AE156B681554}" destId="{02B1473C-F351-43C2-85DE-F55FC41C1010}" srcOrd="0" destOrd="0" presId="urn:microsoft.com/office/officeart/2018/2/layout/IconCircleList"/>
    <dgm:cxn modelId="{88A4E376-73B8-44AE-B4CE-3CF132D23DFA}" type="presParOf" srcId="{02B1473C-F351-43C2-85DE-F55FC41C1010}" destId="{5D7A522D-B726-4A58-A8A7-7F54D9D0AB09}" srcOrd="0" destOrd="0" presId="urn:microsoft.com/office/officeart/2018/2/layout/IconCircleList"/>
    <dgm:cxn modelId="{97A96DB6-5144-498D-87B6-2D6FC9C7A25C}" type="presParOf" srcId="{02B1473C-F351-43C2-85DE-F55FC41C1010}" destId="{DFD47A2C-0841-422C-A6AC-549069770E8F}" srcOrd="1" destOrd="0" presId="urn:microsoft.com/office/officeart/2018/2/layout/IconCircleList"/>
    <dgm:cxn modelId="{16C6C4ED-BD61-4C52-B244-2E7FB88A8B24}" type="presParOf" srcId="{02B1473C-F351-43C2-85DE-F55FC41C1010}" destId="{B25F0344-743F-4732-9700-430E61806C64}" srcOrd="2" destOrd="0" presId="urn:microsoft.com/office/officeart/2018/2/layout/IconCircleList"/>
    <dgm:cxn modelId="{1DE0F4B0-7959-4853-8481-3F23CA185629}" type="presParOf" srcId="{02B1473C-F351-43C2-85DE-F55FC41C1010}" destId="{8F7D7580-5126-4F2F-82FC-95B198C19758}" srcOrd="3" destOrd="0" presId="urn:microsoft.com/office/officeart/2018/2/layout/IconCircleList"/>
    <dgm:cxn modelId="{FA2DCE55-9046-4AFD-BF6C-B3C9928A03BE}" type="presParOf" srcId="{721A5C8C-DA75-455D-8C42-AE156B681554}" destId="{50F95782-F12C-4897-BBFC-EAA98A0C0D65}" srcOrd="1" destOrd="0" presId="urn:microsoft.com/office/officeart/2018/2/layout/IconCircleList"/>
    <dgm:cxn modelId="{45F19D0E-E7EB-48CD-9D3D-053D3CBF6268}" type="presParOf" srcId="{721A5C8C-DA75-455D-8C42-AE156B681554}" destId="{A3554998-C55D-4FD6-9F44-A9A792FB6DAA}" srcOrd="2" destOrd="0" presId="urn:microsoft.com/office/officeart/2018/2/layout/IconCircleList"/>
    <dgm:cxn modelId="{12213CE8-6A2A-4678-AE63-BC4D818800D9}" type="presParOf" srcId="{A3554998-C55D-4FD6-9F44-A9A792FB6DAA}" destId="{36BE0B71-8631-40F0-B334-2579AF0261A9}" srcOrd="0" destOrd="0" presId="urn:microsoft.com/office/officeart/2018/2/layout/IconCircleList"/>
    <dgm:cxn modelId="{02718D4F-1E71-4B3D-A676-0819DCE9B55C}" type="presParOf" srcId="{A3554998-C55D-4FD6-9F44-A9A792FB6DAA}" destId="{F3DACF78-69DA-4375-B33C-17B41D5F0ADC}" srcOrd="1" destOrd="0" presId="urn:microsoft.com/office/officeart/2018/2/layout/IconCircleList"/>
    <dgm:cxn modelId="{E686CAEF-B05A-4CD4-AB10-FE36A86E217B}" type="presParOf" srcId="{A3554998-C55D-4FD6-9F44-A9A792FB6DAA}" destId="{571D1F3E-9741-479C-9DA1-9250C6BB90B3}" srcOrd="2" destOrd="0" presId="urn:microsoft.com/office/officeart/2018/2/layout/IconCircleList"/>
    <dgm:cxn modelId="{25A80908-40CE-4A9A-A669-9785D3C43DE2}" type="presParOf" srcId="{A3554998-C55D-4FD6-9F44-A9A792FB6DAA}" destId="{F2A5A9E7-F0D1-417E-9B47-AF304EEEBC35}" srcOrd="3" destOrd="0" presId="urn:microsoft.com/office/officeart/2018/2/layout/IconCircleList"/>
    <dgm:cxn modelId="{9AF7EFEE-3023-4CE8-AB5B-194E47FBFF2C}" type="presParOf" srcId="{721A5C8C-DA75-455D-8C42-AE156B681554}" destId="{D446E75D-4509-40CA-8FE7-1DD90FEEF6C4}" srcOrd="3" destOrd="0" presId="urn:microsoft.com/office/officeart/2018/2/layout/IconCircleList"/>
    <dgm:cxn modelId="{C85604ED-72EF-45DD-8B9E-B66CEE48A71B}" type="presParOf" srcId="{721A5C8C-DA75-455D-8C42-AE156B681554}" destId="{496671CA-6CAB-4671-A112-B885E4C68BEF}" srcOrd="4" destOrd="0" presId="urn:microsoft.com/office/officeart/2018/2/layout/IconCircleList"/>
    <dgm:cxn modelId="{1A545D4D-D727-40CB-9E4D-1DFB14A1D16A}" type="presParOf" srcId="{496671CA-6CAB-4671-A112-B885E4C68BEF}" destId="{EC0FCDAA-576F-406C-AF17-8408871E549B}" srcOrd="0" destOrd="0" presId="urn:microsoft.com/office/officeart/2018/2/layout/IconCircleList"/>
    <dgm:cxn modelId="{8ED3A157-D888-4AC0-856E-4C3E60B8FDF7}" type="presParOf" srcId="{496671CA-6CAB-4671-A112-B885E4C68BEF}" destId="{BEC424C9-9FD4-4BAA-B121-9F586DDF54A4}" srcOrd="1" destOrd="0" presId="urn:microsoft.com/office/officeart/2018/2/layout/IconCircleList"/>
    <dgm:cxn modelId="{48CB8165-0ACA-4606-A707-2B91F033E30B}" type="presParOf" srcId="{496671CA-6CAB-4671-A112-B885E4C68BEF}" destId="{BD663C35-C11A-4FF8-991C-A0638BCDCAE9}" srcOrd="2" destOrd="0" presId="urn:microsoft.com/office/officeart/2018/2/layout/IconCircleList"/>
    <dgm:cxn modelId="{6048E4CA-DDD8-4BE1-9FD3-B3D16EACAF4A}" type="presParOf" srcId="{496671CA-6CAB-4671-A112-B885E4C68BEF}" destId="{94464776-3363-49C4-BA74-6E10F5FAFDFE}" srcOrd="3" destOrd="0" presId="urn:microsoft.com/office/officeart/2018/2/layout/IconCircleList"/>
    <dgm:cxn modelId="{77B28B1D-9BA8-4356-88FC-3DF2C860CFBA}" type="presParOf" srcId="{721A5C8C-DA75-455D-8C42-AE156B681554}" destId="{6220837A-648C-4907-AF2B-7E0C2B57536D}" srcOrd="5" destOrd="0" presId="urn:microsoft.com/office/officeart/2018/2/layout/IconCircleList"/>
    <dgm:cxn modelId="{FA8B6E22-D01D-4337-9181-8107835AAD54}" type="presParOf" srcId="{721A5C8C-DA75-455D-8C42-AE156B681554}" destId="{3D22CCFF-1F5A-489C-AFED-F0AAF1CAD569}" srcOrd="6" destOrd="0" presId="urn:microsoft.com/office/officeart/2018/2/layout/IconCircleList"/>
    <dgm:cxn modelId="{83CECB2E-384E-4A25-95D2-10F7B48CAFED}" type="presParOf" srcId="{3D22CCFF-1F5A-489C-AFED-F0AAF1CAD569}" destId="{D6D92194-6A8E-4F99-A342-27E51AA9AA5B}" srcOrd="0" destOrd="0" presId="urn:microsoft.com/office/officeart/2018/2/layout/IconCircleList"/>
    <dgm:cxn modelId="{AF65B537-5C1C-49BF-9761-0922038AADB9}" type="presParOf" srcId="{3D22CCFF-1F5A-489C-AFED-F0AAF1CAD569}" destId="{E6A0570C-AD9C-4568-98D5-537224A7733D}" srcOrd="1" destOrd="0" presId="urn:microsoft.com/office/officeart/2018/2/layout/IconCircleList"/>
    <dgm:cxn modelId="{FBBC9899-5156-496B-B484-39A18D7939E7}" type="presParOf" srcId="{3D22CCFF-1F5A-489C-AFED-F0AAF1CAD569}" destId="{C6AD993C-4B73-4D02-9BE2-81C70C847A05}" srcOrd="2" destOrd="0" presId="urn:microsoft.com/office/officeart/2018/2/layout/IconCircleList"/>
    <dgm:cxn modelId="{2331DD43-49DC-458A-99FB-17AA1B3D3379}" type="presParOf" srcId="{3D22CCFF-1F5A-489C-AFED-F0AAF1CAD569}" destId="{EC87C482-57EC-4CB8-B61F-71EB20EE1E87}" srcOrd="3" destOrd="0" presId="urn:microsoft.com/office/officeart/2018/2/layout/IconCircleList"/>
    <dgm:cxn modelId="{A99D78E9-34E6-489F-89B5-D2217871C751}" type="presParOf" srcId="{721A5C8C-DA75-455D-8C42-AE156B681554}" destId="{8E7B5EB3-973D-4CA3-A46D-B80E567AEEDA}" srcOrd="7" destOrd="0" presId="urn:microsoft.com/office/officeart/2018/2/layout/IconCircleList"/>
    <dgm:cxn modelId="{3693242C-F7B8-49A4-A834-C5078CAC162F}" type="presParOf" srcId="{721A5C8C-DA75-455D-8C42-AE156B681554}" destId="{7804ACE4-0E1E-4C2C-913F-B8433612DA8D}" srcOrd="8" destOrd="0" presId="urn:microsoft.com/office/officeart/2018/2/layout/IconCircleList"/>
    <dgm:cxn modelId="{2BC5BE25-50A5-4DCC-86C6-BB3DFC63489D}" type="presParOf" srcId="{7804ACE4-0E1E-4C2C-913F-B8433612DA8D}" destId="{820190F2-7DE3-4CCA-B529-9CC4DC9AC72A}" srcOrd="0" destOrd="0" presId="urn:microsoft.com/office/officeart/2018/2/layout/IconCircleList"/>
    <dgm:cxn modelId="{FF1E2DE6-C6C0-44D9-AB30-EAC5A111311A}" type="presParOf" srcId="{7804ACE4-0E1E-4C2C-913F-B8433612DA8D}" destId="{E95C3B7D-0759-415D-9CC5-88C5954B5195}" srcOrd="1" destOrd="0" presId="urn:microsoft.com/office/officeart/2018/2/layout/IconCircleList"/>
    <dgm:cxn modelId="{B6F4AB61-D3AC-4A27-AECA-00F84086D7F5}" type="presParOf" srcId="{7804ACE4-0E1E-4C2C-913F-B8433612DA8D}" destId="{F22DFBD4-3F5B-4A4F-87B4-F3308B6BF46F}" srcOrd="2" destOrd="0" presId="urn:microsoft.com/office/officeart/2018/2/layout/IconCircleList"/>
    <dgm:cxn modelId="{F1B875AB-5357-453A-AA92-1E12F1D138D7}" type="presParOf" srcId="{7804ACE4-0E1E-4C2C-913F-B8433612DA8D}" destId="{FCB743C8-632C-4305-9117-AE03E6228059}" srcOrd="3" destOrd="0" presId="urn:microsoft.com/office/officeart/2018/2/layout/IconCircleList"/>
    <dgm:cxn modelId="{6CAAAF2A-5F37-42B5-8938-82249BCACF8D}" type="presParOf" srcId="{721A5C8C-DA75-455D-8C42-AE156B681554}" destId="{FC5995A1-EFB6-42DC-8624-2AAA19B9A879}" srcOrd="9" destOrd="0" presId="urn:microsoft.com/office/officeart/2018/2/layout/IconCircleList"/>
    <dgm:cxn modelId="{2EB4011B-CDB9-46CD-82A8-7F5D2D45F792}" type="presParOf" srcId="{721A5C8C-DA75-455D-8C42-AE156B681554}" destId="{5231BEE1-0A9F-40F3-BCC9-7BD280C2FF4A}" srcOrd="10" destOrd="0" presId="urn:microsoft.com/office/officeart/2018/2/layout/IconCircleList"/>
    <dgm:cxn modelId="{D0FD8007-B6FA-4CA2-86BE-76355192CDEA}" type="presParOf" srcId="{5231BEE1-0A9F-40F3-BCC9-7BD280C2FF4A}" destId="{40CBC35A-0EA6-42DE-BE98-9A18D4D0055B}" srcOrd="0" destOrd="0" presId="urn:microsoft.com/office/officeart/2018/2/layout/IconCircleList"/>
    <dgm:cxn modelId="{0606559F-33BF-46F6-B23F-2B292A0269FE}" type="presParOf" srcId="{5231BEE1-0A9F-40F3-BCC9-7BD280C2FF4A}" destId="{1BF32E46-CE7E-4649-98BA-FF2A17D5A996}" srcOrd="1" destOrd="0" presId="urn:microsoft.com/office/officeart/2018/2/layout/IconCircleList"/>
    <dgm:cxn modelId="{B17DA5DD-6F48-4160-83CD-7504B1E42C81}" type="presParOf" srcId="{5231BEE1-0A9F-40F3-BCC9-7BD280C2FF4A}" destId="{B866D985-20E9-4523-872C-9594B91D0671}" srcOrd="2" destOrd="0" presId="urn:microsoft.com/office/officeart/2018/2/layout/IconCircleList"/>
    <dgm:cxn modelId="{DAF1311C-0187-4ABB-B738-CFF6659E71CA}" type="presParOf" srcId="{5231BEE1-0A9F-40F3-BCC9-7BD280C2FF4A}" destId="{C2467E8B-EEFC-4CDD-9CC4-E04CB132E4B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9F91192-D0F6-48C9-9D04-6650EF6A3BC9}" type="doc">
      <dgm:prSet loTypeId="urn:microsoft.com/office/officeart/2005/8/layout/lProcess2" loCatId="list" qsTypeId="urn:microsoft.com/office/officeart/2005/8/quickstyle/simple1" qsCatId="simple" csTypeId="urn:microsoft.com/office/officeart/2005/8/colors/accent0_2" csCatId="mainScheme" phldr="1"/>
      <dgm:spPr/>
    </dgm:pt>
    <dgm:pt modelId="{1CAF0C2D-61D9-4AAE-B34C-75A5AC8B1A57}">
      <dgm:prSet phldrT="[Text]" custT="1"/>
      <dgm:spPr/>
      <dgm:t>
        <a:bodyPr anchor="t"/>
        <a:lstStyle/>
        <a:p>
          <a:r>
            <a:rPr lang="en-US" sz="1600" dirty="0"/>
            <a:t>(1) a district employee conditioning the provision of an aid, benefit, or service of the district on an individual’s participation in unwelcomed sexual conduct; </a:t>
          </a:r>
        </a:p>
      </dgm:t>
    </dgm:pt>
    <dgm:pt modelId="{0F29E936-E1B7-4058-AB39-847BFEB33CC8}" type="parTrans" cxnId="{1A311EA7-85D6-4060-9162-40C20D45F361}">
      <dgm:prSet/>
      <dgm:spPr/>
      <dgm:t>
        <a:bodyPr/>
        <a:lstStyle/>
        <a:p>
          <a:endParaRPr lang="en-US"/>
        </a:p>
      </dgm:t>
    </dgm:pt>
    <dgm:pt modelId="{F739E433-7503-4E5E-A873-5F9857573AB1}" type="sibTrans" cxnId="{1A311EA7-85D6-4060-9162-40C20D45F361}">
      <dgm:prSet/>
      <dgm:spPr/>
      <dgm:t>
        <a:bodyPr/>
        <a:lstStyle/>
        <a:p>
          <a:endParaRPr lang="en-US"/>
        </a:p>
      </dgm:t>
    </dgm:pt>
    <dgm:pt modelId="{DBD5BD9E-D9DC-4AC3-9C30-FD0CB4A559EC}">
      <dgm:prSet/>
      <dgm:spPr/>
      <dgm:t>
        <a:bodyPr/>
        <a:lstStyle/>
        <a:p>
          <a:r>
            <a:rPr lang="en-US"/>
            <a:t>Quid pro Quo</a:t>
          </a:r>
          <a:endParaRPr lang="en-US" dirty="0"/>
        </a:p>
      </dgm:t>
    </dgm:pt>
    <dgm:pt modelId="{A0DE8E0C-C958-4562-B021-0CF5DFCE7CFD}" type="parTrans" cxnId="{F73E76EB-6CD5-4922-A154-1AAC9F5CAFAF}">
      <dgm:prSet/>
      <dgm:spPr/>
      <dgm:t>
        <a:bodyPr/>
        <a:lstStyle/>
        <a:p>
          <a:endParaRPr lang="en-US"/>
        </a:p>
      </dgm:t>
    </dgm:pt>
    <dgm:pt modelId="{7A71B135-AE99-4378-A2A1-BD2D5E8C5898}" type="sibTrans" cxnId="{F73E76EB-6CD5-4922-A154-1AAC9F5CAFAF}">
      <dgm:prSet/>
      <dgm:spPr/>
      <dgm:t>
        <a:bodyPr/>
        <a:lstStyle/>
        <a:p>
          <a:endParaRPr lang="en-US"/>
        </a:p>
      </dgm:t>
    </dgm:pt>
    <dgm:pt modelId="{6A273EBA-93D2-4B88-9543-293B2E511189}">
      <dgm:prSet custT="1"/>
      <dgm:spPr/>
      <dgm:t>
        <a:bodyPr anchor="t"/>
        <a:lstStyle/>
        <a:p>
          <a:r>
            <a:rPr lang="en-US" sz="1600" dirty="0"/>
            <a:t>(2) unwelcomed conduct determined by a reasonable person to be so severe, pervasive, and objectively offensive that it effectively denies a person equal access to the district’s educational program or activity; or </a:t>
          </a:r>
        </a:p>
      </dgm:t>
    </dgm:pt>
    <dgm:pt modelId="{68EBC253-A057-46A8-8CD6-96B85B3D5B4C}" type="parTrans" cxnId="{EF3154EC-1A11-4657-9F5E-54A8879FFC16}">
      <dgm:prSet/>
      <dgm:spPr/>
      <dgm:t>
        <a:bodyPr/>
        <a:lstStyle/>
        <a:p>
          <a:endParaRPr lang="en-US"/>
        </a:p>
      </dgm:t>
    </dgm:pt>
    <dgm:pt modelId="{A48D8371-9E89-47AF-B041-68673FA9722D}" type="sibTrans" cxnId="{EF3154EC-1A11-4657-9F5E-54A8879FFC16}">
      <dgm:prSet/>
      <dgm:spPr/>
      <dgm:t>
        <a:bodyPr/>
        <a:lstStyle/>
        <a:p>
          <a:endParaRPr lang="en-US"/>
        </a:p>
      </dgm:t>
    </dgm:pt>
    <dgm:pt modelId="{7B5D1624-AE7B-4E61-9895-741EA02E2504}">
      <dgm:prSet/>
      <dgm:spPr/>
      <dgm:t>
        <a:bodyPr/>
        <a:lstStyle/>
        <a:p>
          <a:r>
            <a:rPr lang="en-US"/>
            <a:t>Hostile Environment </a:t>
          </a:r>
          <a:endParaRPr lang="en-US" dirty="0"/>
        </a:p>
      </dgm:t>
    </dgm:pt>
    <dgm:pt modelId="{BCFF1805-FA48-423C-8A62-F6944DDF250A}" type="parTrans" cxnId="{71C7C295-8088-465B-B560-7B496E7C78EE}">
      <dgm:prSet/>
      <dgm:spPr/>
      <dgm:t>
        <a:bodyPr/>
        <a:lstStyle/>
        <a:p>
          <a:endParaRPr lang="en-US"/>
        </a:p>
      </dgm:t>
    </dgm:pt>
    <dgm:pt modelId="{579DA943-6F94-4293-A79E-5F36CB4BC493}" type="sibTrans" cxnId="{71C7C295-8088-465B-B560-7B496E7C78EE}">
      <dgm:prSet/>
      <dgm:spPr/>
      <dgm:t>
        <a:bodyPr/>
        <a:lstStyle/>
        <a:p>
          <a:endParaRPr lang="en-US"/>
        </a:p>
      </dgm:t>
    </dgm:pt>
    <dgm:pt modelId="{002D872B-4F5D-4C3B-BDA8-49E8FDFA7003}">
      <dgm:prSet custT="1"/>
      <dgm:spPr/>
      <dgm:t>
        <a:bodyPr anchor="t"/>
        <a:lstStyle/>
        <a:p>
          <a:r>
            <a:rPr lang="en-US" sz="1600" dirty="0"/>
            <a:t>(3) sexual assault, dating violence, domestic violence, or stalking.</a:t>
          </a:r>
        </a:p>
      </dgm:t>
    </dgm:pt>
    <dgm:pt modelId="{58A3164E-C885-4E70-9030-014FFDA73DDF}" type="parTrans" cxnId="{B6F7DD95-6EAE-49F4-B0C2-C82B0C8D58BC}">
      <dgm:prSet/>
      <dgm:spPr/>
      <dgm:t>
        <a:bodyPr/>
        <a:lstStyle/>
        <a:p>
          <a:endParaRPr lang="en-US"/>
        </a:p>
      </dgm:t>
    </dgm:pt>
    <dgm:pt modelId="{E70BEDB9-94DD-4092-B6C8-FFBC6BA3DDD2}" type="sibTrans" cxnId="{B6F7DD95-6EAE-49F4-B0C2-C82B0C8D58BC}">
      <dgm:prSet/>
      <dgm:spPr/>
      <dgm:t>
        <a:bodyPr/>
        <a:lstStyle/>
        <a:p>
          <a:endParaRPr lang="en-US"/>
        </a:p>
      </dgm:t>
    </dgm:pt>
    <dgm:pt modelId="{CDE686FB-5222-4454-8C80-16CD6A345E1C}">
      <dgm:prSet/>
      <dgm:spPr/>
      <dgm:t>
        <a:bodyPr/>
        <a:lstStyle/>
        <a:p>
          <a:r>
            <a:rPr lang="en-US"/>
            <a:t>VAWA definitions</a:t>
          </a:r>
          <a:endParaRPr lang="en-US" dirty="0"/>
        </a:p>
      </dgm:t>
    </dgm:pt>
    <dgm:pt modelId="{661EA6E4-1144-4F5C-9DA0-2B0D0D1BB37A}" type="parTrans" cxnId="{DA6BB33B-4C3D-4A9B-9109-A4CF12EEA079}">
      <dgm:prSet/>
      <dgm:spPr/>
      <dgm:t>
        <a:bodyPr/>
        <a:lstStyle/>
        <a:p>
          <a:endParaRPr lang="en-US"/>
        </a:p>
      </dgm:t>
    </dgm:pt>
    <dgm:pt modelId="{79620253-903C-47B3-8970-D21527DB6040}" type="sibTrans" cxnId="{DA6BB33B-4C3D-4A9B-9109-A4CF12EEA079}">
      <dgm:prSet/>
      <dgm:spPr/>
      <dgm:t>
        <a:bodyPr/>
        <a:lstStyle/>
        <a:p>
          <a:endParaRPr lang="en-US"/>
        </a:p>
      </dgm:t>
    </dgm:pt>
    <dgm:pt modelId="{909F19BC-ED22-45F8-A961-4F70F3741CED}" type="pres">
      <dgm:prSet presAssocID="{39F91192-D0F6-48C9-9D04-6650EF6A3BC9}" presName="theList" presStyleCnt="0">
        <dgm:presLayoutVars>
          <dgm:dir/>
          <dgm:animLvl val="lvl"/>
          <dgm:resizeHandles val="exact"/>
        </dgm:presLayoutVars>
      </dgm:prSet>
      <dgm:spPr/>
    </dgm:pt>
    <dgm:pt modelId="{0FF9DF8F-818B-4E4B-B27E-A7A7F67F3230}" type="pres">
      <dgm:prSet presAssocID="{1CAF0C2D-61D9-4AAE-B34C-75A5AC8B1A57}" presName="compNode" presStyleCnt="0"/>
      <dgm:spPr/>
    </dgm:pt>
    <dgm:pt modelId="{9A3BC258-28DC-4064-AC9A-D7F1F5923F12}" type="pres">
      <dgm:prSet presAssocID="{1CAF0C2D-61D9-4AAE-B34C-75A5AC8B1A57}" presName="aNode" presStyleLbl="bgShp" presStyleIdx="0" presStyleCnt="3"/>
      <dgm:spPr/>
    </dgm:pt>
    <dgm:pt modelId="{0CF88FEE-B5C1-4D93-8D18-F8F39EA2E373}" type="pres">
      <dgm:prSet presAssocID="{1CAF0C2D-61D9-4AAE-B34C-75A5AC8B1A57}" presName="textNode" presStyleLbl="bgShp" presStyleIdx="0" presStyleCnt="3"/>
      <dgm:spPr/>
    </dgm:pt>
    <dgm:pt modelId="{64F0E3E3-D3B8-4BB8-A046-05143366193D}" type="pres">
      <dgm:prSet presAssocID="{1CAF0C2D-61D9-4AAE-B34C-75A5AC8B1A57}" presName="compChildNode" presStyleCnt="0"/>
      <dgm:spPr/>
    </dgm:pt>
    <dgm:pt modelId="{A4AACC01-1070-40E7-8152-18C42AF40B5E}" type="pres">
      <dgm:prSet presAssocID="{1CAF0C2D-61D9-4AAE-B34C-75A5AC8B1A57}" presName="theInnerList" presStyleCnt="0"/>
      <dgm:spPr/>
    </dgm:pt>
    <dgm:pt modelId="{B7320387-0DDE-4A13-8FC5-7B7EBEBADF0B}" type="pres">
      <dgm:prSet presAssocID="{DBD5BD9E-D9DC-4AC3-9C30-FD0CB4A559EC}" presName="childNode" presStyleLbl="node1" presStyleIdx="0" presStyleCnt="3" custScaleY="71011" custLinFactNeighborX="709" custLinFactNeighborY="14853">
        <dgm:presLayoutVars>
          <dgm:bulletEnabled val="1"/>
        </dgm:presLayoutVars>
      </dgm:prSet>
      <dgm:spPr/>
    </dgm:pt>
    <dgm:pt modelId="{A776B42C-B4A9-4FA8-BF6C-D15DFA70BA23}" type="pres">
      <dgm:prSet presAssocID="{1CAF0C2D-61D9-4AAE-B34C-75A5AC8B1A57}" presName="aSpace" presStyleCnt="0"/>
      <dgm:spPr/>
    </dgm:pt>
    <dgm:pt modelId="{881DDBC5-9C8B-4152-93A8-EB0926820C2B}" type="pres">
      <dgm:prSet presAssocID="{6A273EBA-93D2-4B88-9543-293B2E511189}" presName="compNode" presStyleCnt="0"/>
      <dgm:spPr/>
    </dgm:pt>
    <dgm:pt modelId="{94073D7D-08F2-474A-B8E3-2B6819763CD0}" type="pres">
      <dgm:prSet presAssocID="{6A273EBA-93D2-4B88-9543-293B2E511189}" presName="aNode" presStyleLbl="bgShp" presStyleIdx="1" presStyleCnt="3"/>
      <dgm:spPr/>
    </dgm:pt>
    <dgm:pt modelId="{B1FD6671-79BA-4E40-8D43-BEFE2B0240BA}" type="pres">
      <dgm:prSet presAssocID="{6A273EBA-93D2-4B88-9543-293B2E511189}" presName="textNode" presStyleLbl="bgShp" presStyleIdx="1" presStyleCnt="3"/>
      <dgm:spPr/>
    </dgm:pt>
    <dgm:pt modelId="{C965DE9B-CD4D-4A48-B7B4-6D1388E1F50E}" type="pres">
      <dgm:prSet presAssocID="{6A273EBA-93D2-4B88-9543-293B2E511189}" presName="compChildNode" presStyleCnt="0"/>
      <dgm:spPr/>
    </dgm:pt>
    <dgm:pt modelId="{884070E1-A067-477F-8BAB-29BF390B35F2}" type="pres">
      <dgm:prSet presAssocID="{6A273EBA-93D2-4B88-9543-293B2E511189}" presName="theInnerList" presStyleCnt="0"/>
      <dgm:spPr/>
    </dgm:pt>
    <dgm:pt modelId="{7C38F1AB-967E-406B-B6E0-1FE24E199838}" type="pres">
      <dgm:prSet presAssocID="{7B5D1624-AE7B-4E61-9895-741EA02E2504}" presName="childNode" presStyleLbl="node1" presStyleIdx="1" presStyleCnt="3" custScaleY="71011" custLinFactNeighborX="709" custLinFactNeighborY="14853">
        <dgm:presLayoutVars>
          <dgm:bulletEnabled val="1"/>
        </dgm:presLayoutVars>
      </dgm:prSet>
      <dgm:spPr/>
    </dgm:pt>
    <dgm:pt modelId="{F21B8779-53DB-4192-9972-FA17CE04E58A}" type="pres">
      <dgm:prSet presAssocID="{6A273EBA-93D2-4B88-9543-293B2E511189}" presName="aSpace" presStyleCnt="0"/>
      <dgm:spPr/>
    </dgm:pt>
    <dgm:pt modelId="{8E86A3CC-4DE5-4CB3-96FF-6865EF70709F}" type="pres">
      <dgm:prSet presAssocID="{002D872B-4F5D-4C3B-BDA8-49E8FDFA7003}" presName="compNode" presStyleCnt="0"/>
      <dgm:spPr/>
    </dgm:pt>
    <dgm:pt modelId="{26CB8E5B-D7DE-4CA4-A9DF-D1AC2141FF52}" type="pres">
      <dgm:prSet presAssocID="{002D872B-4F5D-4C3B-BDA8-49E8FDFA7003}" presName="aNode" presStyleLbl="bgShp" presStyleIdx="2" presStyleCnt="3"/>
      <dgm:spPr/>
    </dgm:pt>
    <dgm:pt modelId="{E3C9CF08-004B-4475-AC2E-B76B3E19E905}" type="pres">
      <dgm:prSet presAssocID="{002D872B-4F5D-4C3B-BDA8-49E8FDFA7003}" presName="textNode" presStyleLbl="bgShp" presStyleIdx="2" presStyleCnt="3"/>
      <dgm:spPr/>
    </dgm:pt>
    <dgm:pt modelId="{227DB00F-64DD-4606-9947-51C0BCD98187}" type="pres">
      <dgm:prSet presAssocID="{002D872B-4F5D-4C3B-BDA8-49E8FDFA7003}" presName="compChildNode" presStyleCnt="0"/>
      <dgm:spPr/>
    </dgm:pt>
    <dgm:pt modelId="{FD373CFF-D740-4AB2-A35F-0D1A20AD97E4}" type="pres">
      <dgm:prSet presAssocID="{002D872B-4F5D-4C3B-BDA8-49E8FDFA7003}" presName="theInnerList" presStyleCnt="0"/>
      <dgm:spPr/>
    </dgm:pt>
    <dgm:pt modelId="{38B22194-AC54-4E05-9275-2B4CEA91F0CA}" type="pres">
      <dgm:prSet presAssocID="{CDE686FB-5222-4454-8C80-16CD6A345E1C}" presName="childNode" presStyleLbl="node1" presStyleIdx="2" presStyleCnt="3" custScaleY="71011" custLinFactNeighborX="709" custLinFactNeighborY="14853">
        <dgm:presLayoutVars>
          <dgm:bulletEnabled val="1"/>
        </dgm:presLayoutVars>
      </dgm:prSet>
      <dgm:spPr/>
    </dgm:pt>
  </dgm:ptLst>
  <dgm:cxnLst>
    <dgm:cxn modelId="{F8052E16-5620-44CF-A09A-FF522FBFA96D}" type="presOf" srcId="{6A273EBA-93D2-4B88-9543-293B2E511189}" destId="{B1FD6671-79BA-4E40-8D43-BEFE2B0240BA}" srcOrd="1" destOrd="0" presId="urn:microsoft.com/office/officeart/2005/8/layout/lProcess2"/>
    <dgm:cxn modelId="{3FEF5E1F-BDD0-4CA9-AB39-32649D27B613}" type="presOf" srcId="{1CAF0C2D-61D9-4AAE-B34C-75A5AC8B1A57}" destId="{9A3BC258-28DC-4064-AC9A-D7F1F5923F12}" srcOrd="0" destOrd="0" presId="urn:microsoft.com/office/officeart/2005/8/layout/lProcess2"/>
    <dgm:cxn modelId="{DA6BB33B-4C3D-4A9B-9109-A4CF12EEA079}" srcId="{002D872B-4F5D-4C3B-BDA8-49E8FDFA7003}" destId="{CDE686FB-5222-4454-8C80-16CD6A345E1C}" srcOrd="0" destOrd="0" parTransId="{661EA6E4-1144-4F5C-9DA0-2B0D0D1BB37A}" sibTransId="{79620253-903C-47B3-8970-D21527DB6040}"/>
    <dgm:cxn modelId="{77D7D840-8DEA-4E70-88B5-4A1C955C6E6D}" type="presOf" srcId="{DBD5BD9E-D9DC-4AC3-9C30-FD0CB4A559EC}" destId="{B7320387-0DDE-4A13-8FC5-7B7EBEBADF0B}" srcOrd="0" destOrd="0" presId="urn:microsoft.com/office/officeart/2005/8/layout/lProcess2"/>
    <dgm:cxn modelId="{346DC85F-6B10-481A-A835-580F05000207}" type="presOf" srcId="{7B5D1624-AE7B-4E61-9895-741EA02E2504}" destId="{7C38F1AB-967E-406B-B6E0-1FE24E199838}" srcOrd="0" destOrd="0" presId="urn:microsoft.com/office/officeart/2005/8/layout/lProcess2"/>
    <dgm:cxn modelId="{7DDF3F4F-F057-4426-B187-F3DF296EBF88}" type="presOf" srcId="{39F91192-D0F6-48C9-9D04-6650EF6A3BC9}" destId="{909F19BC-ED22-45F8-A961-4F70F3741CED}" srcOrd="0" destOrd="0" presId="urn:microsoft.com/office/officeart/2005/8/layout/lProcess2"/>
    <dgm:cxn modelId="{9C1F1773-0C0B-4E9A-8B03-58A35A993C8D}" type="presOf" srcId="{CDE686FB-5222-4454-8C80-16CD6A345E1C}" destId="{38B22194-AC54-4E05-9275-2B4CEA91F0CA}" srcOrd="0" destOrd="0" presId="urn:microsoft.com/office/officeart/2005/8/layout/lProcess2"/>
    <dgm:cxn modelId="{F2A7F776-BE41-409F-B3B0-CD96E012CEC3}" type="presOf" srcId="{002D872B-4F5D-4C3B-BDA8-49E8FDFA7003}" destId="{26CB8E5B-D7DE-4CA4-A9DF-D1AC2141FF52}" srcOrd="0" destOrd="0" presId="urn:microsoft.com/office/officeart/2005/8/layout/lProcess2"/>
    <dgm:cxn modelId="{71C7C295-8088-465B-B560-7B496E7C78EE}" srcId="{6A273EBA-93D2-4B88-9543-293B2E511189}" destId="{7B5D1624-AE7B-4E61-9895-741EA02E2504}" srcOrd="0" destOrd="0" parTransId="{BCFF1805-FA48-423C-8A62-F6944DDF250A}" sibTransId="{579DA943-6F94-4293-A79E-5F36CB4BC493}"/>
    <dgm:cxn modelId="{B6F7DD95-6EAE-49F4-B0C2-C82B0C8D58BC}" srcId="{39F91192-D0F6-48C9-9D04-6650EF6A3BC9}" destId="{002D872B-4F5D-4C3B-BDA8-49E8FDFA7003}" srcOrd="2" destOrd="0" parTransId="{58A3164E-C885-4E70-9030-014FFDA73DDF}" sibTransId="{E70BEDB9-94DD-4092-B6C8-FFBC6BA3DDD2}"/>
    <dgm:cxn modelId="{9119FBA4-6200-4A3E-AB48-EB8B1C7FE825}" type="presOf" srcId="{002D872B-4F5D-4C3B-BDA8-49E8FDFA7003}" destId="{E3C9CF08-004B-4475-AC2E-B76B3E19E905}" srcOrd="1" destOrd="0" presId="urn:microsoft.com/office/officeart/2005/8/layout/lProcess2"/>
    <dgm:cxn modelId="{1A311EA7-85D6-4060-9162-40C20D45F361}" srcId="{39F91192-D0F6-48C9-9D04-6650EF6A3BC9}" destId="{1CAF0C2D-61D9-4AAE-B34C-75A5AC8B1A57}" srcOrd="0" destOrd="0" parTransId="{0F29E936-E1B7-4058-AB39-847BFEB33CC8}" sibTransId="{F739E433-7503-4E5E-A873-5F9857573AB1}"/>
    <dgm:cxn modelId="{5C80ADB4-A7C4-4432-9DC1-A11580F4643F}" type="presOf" srcId="{6A273EBA-93D2-4B88-9543-293B2E511189}" destId="{94073D7D-08F2-474A-B8E3-2B6819763CD0}" srcOrd="0" destOrd="0" presId="urn:microsoft.com/office/officeart/2005/8/layout/lProcess2"/>
    <dgm:cxn modelId="{234221DC-8F7C-472F-871A-1E313F36FD5B}" type="presOf" srcId="{1CAF0C2D-61D9-4AAE-B34C-75A5AC8B1A57}" destId="{0CF88FEE-B5C1-4D93-8D18-F8F39EA2E373}" srcOrd="1" destOrd="0" presId="urn:microsoft.com/office/officeart/2005/8/layout/lProcess2"/>
    <dgm:cxn modelId="{F73E76EB-6CD5-4922-A154-1AAC9F5CAFAF}" srcId="{1CAF0C2D-61D9-4AAE-B34C-75A5AC8B1A57}" destId="{DBD5BD9E-D9DC-4AC3-9C30-FD0CB4A559EC}" srcOrd="0" destOrd="0" parTransId="{A0DE8E0C-C958-4562-B021-0CF5DFCE7CFD}" sibTransId="{7A71B135-AE99-4378-A2A1-BD2D5E8C5898}"/>
    <dgm:cxn modelId="{EF3154EC-1A11-4657-9F5E-54A8879FFC16}" srcId="{39F91192-D0F6-48C9-9D04-6650EF6A3BC9}" destId="{6A273EBA-93D2-4B88-9543-293B2E511189}" srcOrd="1" destOrd="0" parTransId="{68EBC253-A057-46A8-8CD6-96B85B3D5B4C}" sibTransId="{A48D8371-9E89-47AF-B041-68673FA9722D}"/>
    <dgm:cxn modelId="{590B8216-0C5C-437E-B5FE-FE1629B169D3}" type="presParOf" srcId="{909F19BC-ED22-45F8-A961-4F70F3741CED}" destId="{0FF9DF8F-818B-4E4B-B27E-A7A7F67F3230}" srcOrd="0" destOrd="0" presId="urn:microsoft.com/office/officeart/2005/8/layout/lProcess2"/>
    <dgm:cxn modelId="{8394DAF5-308A-4C8D-AF99-97EC1E5304B8}" type="presParOf" srcId="{0FF9DF8F-818B-4E4B-B27E-A7A7F67F3230}" destId="{9A3BC258-28DC-4064-AC9A-D7F1F5923F12}" srcOrd="0" destOrd="0" presId="urn:microsoft.com/office/officeart/2005/8/layout/lProcess2"/>
    <dgm:cxn modelId="{FC975033-A47A-4F82-B8CE-E52DBAB9129D}" type="presParOf" srcId="{0FF9DF8F-818B-4E4B-B27E-A7A7F67F3230}" destId="{0CF88FEE-B5C1-4D93-8D18-F8F39EA2E373}" srcOrd="1" destOrd="0" presId="urn:microsoft.com/office/officeart/2005/8/layout/lProcess2"/>
    <dgm:cxn modelId="{75B118CE-7099-4FC3-B4BF-C9FCE9CAD8E4}" type="presParOf" srcId="{0FF9DF8F-818B-4E4B-B27E-A7A7F67F3230}" destId="{64F0E3E3-D3B8-4BB8-A046-05143366193D}" srcOrd="2" destOrd="0" presId="urn:microsoft.com/office/officeart/2005/8/layout/lProcess2"/>
    <dgm:cxn modelId="{532B654C-6778-4D2A-B1C0-9AE2C94F51FD}" type="presParOf" srcId="{64F0E3E3-D3B8-4BB8-A046-05143366193D}" destId="{A4AACC01-1070-40E7-8152-18C42AF40B5E}" srcOrd="0" destOrd="0" presId="urn:microsoft.com/office/officeart/2005/8/layout/lProcess2"/>
    <dgm:cxn modelId="{11F10130-E8D0-42DD-BC70-D0FB68B1E56D}" type="presParOf" srcId="{A4AACC01-1070-40E7-8152-18C42AF40B5E}" destId="{B7320387-0DDE-4A13-8FC5-7B7EBEBADF0B}" srcOrd="0" destOrd="0" presId="urn:microsoft.com/office/officeart/2005/8/layout/lProcess2"/>
    <dgm:cxn modelId="{06C94263-7AA6-4427-A3E1-5CF03CA40147}" type="presParOf" srcId="{909F19BC-ED22-45F8-A961-4F70F3741CED}" destId="{A776B42C-B4A9-4FA8-BF6C-D15DFA70BA23}" srcOrd="1" destOrd="0" presId="urn:microsoft.com/office/officeart/2005/8/layout/lProcess2"/>
    <dgm:cxn modelId="{01486A62-FD27-4B97-B940-8A5AC0D1DF75}" type="presParOf" srcId="{909F19BC-ED22-45F8-A961-4F70F3741CED}" destId="{881DDBC5-9C8B-4152-93A8-EB0926820C2B}" srcOrd="2" destOrd="0" presId="urn:microsoft.com/office/officeart/2005/8/layout/lProcess2"/>
    <dgm:cxn modelId="{7CB938ED-C9CF-47F6-8EFF-F30177EC2828}" type="presParOf" srcId="{881DDBC5-9C8B-4152-93A8-EB0926820C2B}" destId="{94073D7D-08F2-474A-B8E3-2B6819763CD0}" srcOrd="0" destOrd="0" presId="urn:microsoft.com/office/officeart/2005/8/layout/lProcess2"/>
    <dgm:cxn modelId="{1CB8E2C1-53CC-4750-8EBF-B70319B4A5A9}" type="presParOf" srcId="{881DDBC5-9C8B-4152-93A8-EB0926820C2B}" destId="{B1FD6671-79BA-4E40-8D43-BEFE2B0240BA}" srcOrd="1" destOrd="0" presId="urn:microsoft.com/office/officeart/2005/8/layout/lProcess2"/>
    <dgm:cxn modelId="{4F5A09EA-A832-45E1-8633-A112D497C102}" type="presParOf" srcId="{881DDBC5-9C8B-4152-93A8-EB0926820C2B}" destId="{C965DE9B-CD4D-4A48-B7B4-6D1388E1F50E}" srcOrd="2" destOrd="0" presId="urn:microsoft.com/office/officeart/2005/8/layout/lProcess2"/>
    <dgm:cxn modelId="{8F57BB81-6708-4527-A1CC-CDC01EC5BB85}" type="presParOf" srcId="{C965DE9B-CD4D-4A48-B7B4-6D1388E1F50E}" destId="{884070E1-A067-477F-8BAB-29BF390B35F2}" srcOrd="0" destOrd="0" presId="urn:microsoft.com/office/officeart/2005/8/layout/lProcess2"/>
    <dgm:cxn modelId="{6D9ECDDD-E09F-4BF4-BFA0-E79579059A17}" type="presParOf" srcId="{884070E1-A067-477F-8BAB-29BF390B35F2}" destId="{7C38F1AB-967E-406B-B6E0-1FE24E199838}" srcOrd="0" destOrd="0" presId="urn:microsoft.com/office/officeart/2005/8/layout/lProcess2"/>
    <dgm:cxn modelId="{8090A6A1-7E6D-44CA-9137-D90577F27A67}" type="presParOf" srcId="{909F19BC-ED22-45F8-A961-4F70F3741CED}" destId="{F21B8779-53DB-4192-9972-FA17CE04E58A}" srcOrd="3" destOrd="0" presId="urn:microsoft.com/office/officeart/2005/8/layout/lProcess2"/>
    <dgm:cxn modelId="{043DD702-5115-44C5-8334-A5E6D185A51D}" type="presParOf" srcId="{909F19BC-ED22-45F8-A961-4F70F3741CED}" destId="{8E86A3CC-4DE5-4CB3-96FF-6865EF70709F}" srcOrd="4" destOrd="0" presId="urn:microsoft.com/office/officeart/2005/8/layout/lProcess2"/>
    <dgm:cxn modelId="{EFB10873-5663-4286-8C63-3A435EA864B0}" type="presParOf" srcId="{8E86A3CC-4DE5-4CB3-96FF-6865EF70709F}" destId="{26CB8E5B-D7DE-4CA4-A9DF-D1AC2141FF52}" srcOrd="0" destOrd="0" presId="urn:microsoft.com/office/officeart/2005/8/layout/lProcess2"/>
    <dgm:cxn modelId="{2309EBC0-2B8C-4EE1-BDCB-B2179915C019}" type="presParOf" srcId="{8E86A3CC-4DE5-4CB3-96FF-6865EF70709F}" destId="{E3C9CF08-004B-4475-AC2E-B76B3E19E905}" srcOrd="1" destOrd="0" presId="urn:microsoft.com/office/officeart/2005/8/layout/lProcess2"/>
    <dgm:cxn modelId="{3C4884B2-FF5F-4828-AA7D-76A06E9218CD}" type="presParOf" srcId="{8E86A3CC-4DE5-4CB3-96FF-6865EF70709F}" destId="{227DB00F-64DD-4606-9947-51C0BCD98187}" srcOrd="2" destOrd="0" presId="urn:microsoft.com/office/officeart/2005/8/layout/lProcess2"/>
    <dgm:cxn modelId="{D65E09AC-F04C-4FFF-AFC2-13D6D1BB90A8}" type="presParOf" srcId="{227DB00F-64DD-4606-9947-51C0BCD98187}" destId="{FD373CFF-D740-4AB2-A35F-0D1A20AD97E4}" srcOrd="0" destOrd="0" presId="urn:microsoft.com/office/officeart/2005/8/layout/lProcess2"/>
    <dgm:cxn modelId="{FDCE03E0-E916-4756-9B59-70F75A1F1B61}" type="presParOf" srcId="{FD373CFF-D740-4AB2-A35F-0D1A20AD97E4}" destId="{38B22194-AC54-4E05-9275-2B4CEA91F0CA}"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076CE4F-4008-44C8-ACB5-CC51916C1433}" type="doc">
      <dgm:prSet loTypeId="urn:microsoft.com/office/officeart/2018/2/layout/IconVerticalSolidList" loCatId="icon" qsTypeId="urn:microsoft.com/office/officeart/2005/8/quickstyle/3d3" qsCatId="3D" csTypeId="urn:microsoft.com/office/officeart/2005/8/colors/accent0_2" csCatId="mainScheme" phldr="1"/>
      <dgm:spPr/>
      <dgm:t>
        <a:bodyPr/>
        <a:lstStyle/>
        <a:p>
          <a:endParaRPr lang="en-US"/>
        </a:p>
      </dgm:t>
    </dgm:pt>
    <dgm:pt modelId="{92AA684C-AA5D-4032-B644-B0D27D5BA89F}">
      <dgm:prSet phldrT="[Text]"/>
      <dgm:spPr/>
      <dgm:t>
        <a:bodyPr/>
        <a:lstStyle/>
        <a:p>
          <a:pPr>
            <a:lnSpc>
              <a:spcPct val="100000"/>
            </a:lnSpc>
          </a:pPr>
          <a:r>
            <a:rPr lang="en-US" dirty="0">
              <a:solidFill>
                <a:schemeClr val="tx2"/>
              </a:solidFill>
            </a:rPr>
            <a:t>Ask open ended questions.</a:t>
          </a:r>
        </a:p>
      </dgm:t>
    </dgm:pt>
    <dgm:pt modelId="{B162BA04-C161-49D1-9831-F90658808CA3}" type="parTrans" cxnId="{7ED02623-2C61-47CC-9B96-B853A86B6F85}">
      <dgm:prSet/>
      <dgm:spPr/>
      <dgm:t>
        <a:bodyPr/>
        <a:lstStyle/>
        <a:p>
          <a:endParaRPr lang="en-US"/>
        </a:p>
      </dgm:t>
    </dgm:pt>
    <dgm:pt modelId="{325E4929-4AC3-4055-B40D-E6B109726C23}" type="sibTrans" cxnId="{7ED02623-2C61-47CC-9B96-B853A86B6F85}">
      <dgm:prSet/>
      <dgm:spPr/>
      <dgm:t>
        <a:bodyPr/>
        <a:lstStyle/>
        <a:p>
          <a:endParaRPr lang="en-US"/>
        </a:p>
      </dgm:t>
    </dgm:pt>
    <dgm:pt modelId="{5422B5B3-89E2-4032-ACCC-577C0D2ADED0}">
      <dgm:prSet/>
      <dgm:spPr/>
      <dgm:t>
        <a:bodyPr/>
        <a:lstStyle/>
        <a:p>
          <a:pPr>
            <a:lnSpc>
              <a:spcPct val="100000"/>
            </a:lnSpc>
          </a:pPr>
          <a:r>
            <a:rPr lang="en-US" dirty="0">
              <a:solidFill>
                <a:schemeClr val="tx2"/>
              </a:solidFill>
            </a:rPr>
            <a:t>Remain impartial, but build rapport and try to create comfortable environment for those you interview.</a:t>
          </a:r>
        </a:p>
      </dgm:t>
    </dgm:pt>
    <dgm:pt modelId="{9DA14675-C4E9-41F0-A597-224D53F9E504}" type="parTrans" cxnId="{B564B905-4C5E-4368-8268-27369710B150}">
      <dgm:prSet/>
      <dgm:spPr/>
      <dgm:t>
        <a:bodyPr/>
        <a:lstStyle/>
        <a:p>
          <a:endParaRPr lang="en-US"/>
        </a:p>
      </dgm:t>
    </dgm:pt>
    <dgm:pt modelId="{E03671BD-0FA1-4015-819F-922815116C4B}" type="sibTrans" cxnId="{B564B905-4C5E-4368-8268-27369710B150}">
      <dgm:prSet/>
      <dgm:spPr/>
      <dgm:t>
        <a:bodyPr/>
        <a:lstStyle/>
        <a:p>
          <a:endParaRPr lang="en-US"/>
        </a:p>
      </dgm:t>
    </dgm:pt>
    <dgm:pt modelId="{F1C9A759-C399-4665-9862-6767301CEDB6}">
      <dgm:prSet/>
      <dgm:spPr/>
      <dgm:t>
        <a:bodyPr/>
        <a:lstStyle/>
        <a:p>
          <a:pPr>
            <a:lnSpc>
              <a:spcPct val="100000"/>
            </a:lnSpc>
          </a:pPr>
          <a:r>
            <a:rPr lang="en-US" dirty="0">
              <a:solidFill>
                <a:schemeClr val="tx2"/>
              </a:solidFill>
            </a:rPr>
            <a:t>Remember all evidence has to be shared with both parties.</a:t>
          </a:r>
        </a:p>
      </dgm:t>
    </dgm:pt>
    <dgm:pt modelId="{A2B98AE1-0117-440A-863F-F55E6D38D7A1}" type="parTrans" cxnId="{F6E309F4-A606-40E7-A31C-78F409522B91}">
      <dgm:prSet/>
      <dgm:spPr/>
      <dgm:t>
        <a:bodyPr/>
        <a:lstStyle/>
        <a:p>
          <a:endParaRPr lang="en-US"/>
        </a:p>
      </dgm:t>
    </dgm:pt>
    <dgm:pt modelId="{FA2F0589-C4C8-4DC3-8156-326B4F53BF6E}" type="sibTrans" cxnId="{F6E309F4-A606-40E7-A31C-78F409522B91}">
      <dgm:prSet/>
      <dgm:spPr/>
      <dgm:t>
        <a:bodyPr/>
        <a:lstStyle/>
        <a:p>
          <a:endParaRPr lang="en-US"/>
        </a:p>
      </dgm:t>
    </dgm:pt>
    <dgm:pt modelId="{99A57AE1-64FF-48D9-8853-A4F1FCB47B25}" type="pres">
      <dgm:prSet presAssocID="{9076CE4F-4008-44C8-ACB5-CC51916C1433}" presName="root" presStyleCnt="0">
        <dgm:presLayoutVars>
          <dgm:dir/>
          <dgm:resizeHandles val="exact"/>
        </dgm:presLayoutVars>
      </dgm:prSet>
      <dgm:spPr/>
    </dgm:pt>
    <dgm:pt modelId="{6EDCE513-CAC8-43C2-BEAD-99793919C321}" type="pres">
      <dgm:prSet presAssocID="{92AA684C-AA5D-4032-B644-B0D27D5BA89F}" presName="compNode" presStyleCnt="0"/>
      <dgm:spPr/>
    </dgm:pt>
    <dgm:pt modelId="{40C1FC4F-6E77-4791-A3EB-2D36703D286B}" type="pres">
      <dgm:prSet presAssocID="{92AA684C-AA5D-4032-B644-B0D27D5BA89F}" presName="bgRect" presStyleLbl="bgShp" presStyleIdx="0" presStyleCnt="3"/>
      <dgm:spPr/>
    </dgm:pt>
    <dgm:pt modelId="{EDF57802-6A15-4444-95C7-A4AF86E129FE}" type="pres">
      <dgm:prSet presAssocID="{92AA684C-AA5D-4032-B644-B0D27D5BA89F}" presName="iconRect"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 mark"/>
        </a:ext>
      </dgm:extLst>
    </dgm:pt>
    <dgm:pt modelId="{D19643E2-7730-40F5-9163-604DC669E2EA}" type="pres">
      <dgm:prSet presAssocID="{92AA684C-AA5D-4032-B644-B0D27D5BA89F}" presName="spaceRect" presStyleCnt="0"/>
      <dgm:spPr/>
    </dgm:pt>
    <dgm:pt modelId="{86303FD4-F1DF-4501-89C4-4D4733769B59}" type="pres">
      <dgm:prSet presAssocID="{92AA684C-AA5D-4032-B644-B0D27D5BA89F}" presName="parTx" presStyleLbl="revTx" presStyleIdx="0" presStyleCnt="3">
        <dgm:presLayoutVars>
          <dgm:chMax val="0"/>
          <dgm:chPref val="0"/>
        </dgm:presLayoutVars>
      </dgm:prSet>
      <dgm:spPr/>
    </dgm:pt>
    <dgm:pt modelId="{B16C5D29-2EBC-407D-8704-F65785C2BF69}" type="pres">
      <dgm:prSet presAssocID="{325E4929-4AC3-4055-B40D-E6B109726C23}" presName="sibTrans" presStyleCnt="0"/>
      <dgm:spPr/>
    </dgm:pt>
    <dgm:pt modelId="{B5D4A745-664E-42D0-BE62-506CD063F937}" type="pres">
      <dgm:prSet presAssocID="{5422B5B3-89E2-4032-ACCC-577C0D2ADED0}" presName="compNode" presStyleCnt="0"/>
      <dgm:spPr/>
    </dgm:pt>
    <dgm:pt modelId="{7C57A83A-93B1-41AF-92EB-93581FD80042}" type="pres">
      <dgm:prSet presAssocID="{5422B5B3-89E2-4032-ACCC-577C0D2ADED0}" presName="bgRect" presStyleLbl="bgShp" presStyleIdx="1" presStyleCnt="3"/>
      <dgm:spPr/>
    </dgm:pt>
    <dgm:pt modelId="{419A9D35-31F2-44F5-A8CF-72AEF92A665F}" type="pres">
      <dgm:prSet presAssocID="{5422B5B3-89E2-4032-ACCC-577C0D2ADED0}" presName="iconRect" presStyleLbl="node1" presStyleIdx="1" presStyleCnt="3"/>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D9549859-826D-4588-91D9-45F65C1A4D4D}" type="pres">
      <dgm:prSet presAssocID="{5422B5B3-89E2-4032-ACCC-577C0D2ADED0}" presName="spaceRect" presStyleCnt="0"/>
      <dgm:spPr/>
    </dgm:pt>
    <dgm:pt modelId="{BA9E764F-102D-4F72-A7D5-7887A8D8F9DC}" type="pres">
      <dgm:prSet presAssocID="{5422B5B3-89E2-4032-ACCC-577C0D2ADED0}" presName="parTx" presStyleLbl="revTx" presStyleIdx="1" presStyleCnt="3">
        <dgm:presLayoutVars>
          <dgm:chMax val="0"/>
          <dgm:chPref val="0"/>
        </dgm:presLayoutVars>
      </dgm:prSet>
      <dgm:spPr/>
    </dgm:pt>
    <dgm:pt modelId="{A91C729B-AAEF-4FDE-AC48-3D878F99A7B0}" type="pres">
      <dgm:prSet presAssocID="{E03671BD-0FA1-4015-819F-922815116C4B}" presName="sibTrans" presStyleCnt="0"/>
      <dgm:spPr/>
    </dgm:pt>
    <dgm:pt modelId="{3429FFFC-65EB-4058-9037-E90AFF6A899A}" type="pres">
      <dgm:prSet presAssocID="{F1C9A759-C399-4665-9862-6767301CEDB6}" presName="compNode" presStyleCnt="0"/>
      <dgm:spPr/>
    </dgm:pt>
    <dgm:pt modelId="{9E3AC1FD-1CB5-46D7-8C36-17BD5A71578E}" type="pres">
      <dgm:prSet presAssocID="{F1C9A759-C399-4665-9862-6767301CEDB6}" presName="bgRect" presStyleLbl="bgShp" presStyleIdx="2" presStyleCnt="3"/>
      <dgm:spPr/>
    </dgm:pt>
    <dgm:pt modelId="{E7522501-338E-4E19-A166-D945CCAC6861}" type="pres">
      <dgm:prSet presAssocID="{F1C9A759-C399-4665-9862-6767301CEDB6}" presName="iconRect" presStyleLbl="node1" presStyleIdx="2" presStyleCnt="3"/>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hare"/>
        </a:ext>
      </dgm:extLst>
    </dgm:pt>
    <dgm:pt modelId="{A61B3A29-3173-4238-B072-97BBA52D01FA}" type="pres">
      <dgm:prSet presAssocID="{F1C9A759-C399-4665-9862-6767301CEDB6}" presName="spaceRect" presStyleCnt="0"/>
      <dgm:spPr/>
    </dgm:pt>
    <dgm:pt modelId="{06D800D1-343B-4E2C-AB9B-40CF9B33AA14}" type="pres">
      <dgm:prSet presAssocID="{F1C9A759-C399-4665-9862-6767301CEDB6}" presName="parTx" presStyleLbl="revTx" presStyleIdx="2" presStyleCnt="3">
        <dgm:presLayoutVars>
          <dgm:chMax val="0"/>
          <dgm:chPref val="0"/>
        </dgm:presLayoutVars>
      </dgm:prSet>
      <dgm:spPr/>
    </dgm:pt>
  </dgm:ptLst>
  <dgm:cxnLst>
    <dgm:cxn modelId="{7CD16500-313A-4F3F-A863-CD964148D456}" type="presOf" srcId="{F1C9A759-C399-4665-9862-6767301CEDB6}" destId="{06D800D1-343B-4E2C-AB9B-40CF9B33AA14}" srcOrd="0" destOrd="0" presId="urn:microsoft.com/office/officeart/2018/2/layout/IconVerticalSolidList"/>
    <dgm:cxn modelId="{CDD2D004-B470-454C-B14F-01E1EF0B631E}" type="presOf" srcId="{9076CE4F-4008-44C8-ACB5-CC51916C1433}" destId="{99A57AE1-64FF-48D9-8853-A4F1FCB47B25}" srcOrd="0" destOrd="0" presId="urn:microsoft.com/office/officeart/2018/2/layout/IconVerticalSolidList"/>
    <dgm:cxn modelId="{B564B905-4C5E-4368-8268-27369710B150}" srcId="{9076CE4F-4008-44C8-ACB5-CC51916C1433}" destId="{5422B5B3-89E2-4032-ACCC-577C0D2ADED0}" srcOrd="1" destOrd="0" parTransId="{9DA14675-C4E9-41F0-A597-224D53F9E504}" sibTransId="{E03671BD-0FA1-4015-819F-922815116C4B}"/>
    <dgm:cxn modelId="{7ED02623-2C61-47CC-9B96-B853A86B6F85}" srcId="{9076CE4F-4008-44C8-ACB5-CC51916C1433}" destId="{92AA684C-AA5D-4032-B644-B0D27D5BA89F}" srcOrd="0" destOrd="0" parTransId="{B162BA04-C161-49D1-9831-F90658808CA3}" sibTransId="{325E4929-4AC3-4055-B40D-E6B109726C23}"/>
    <dgm:cxn modelId="{2FC566A7-4F9C-47AF-930B-CA4EFD3CA798}" type="presOf" srcId="{92AA684C-AA5D-4032-B644-B0D27D5BA89F}" destId="{86303FD4-F1DF-4501-89C4-4D4733769B59}" srcOrd="0" destOrd="0" presId="urn:microsoft.com/office/officeart/2018/2/layout/IconVerticalSolidList"/>
    <dgm:cxn modelId="{0073DFCE-354D-4D58-BDDA-54C7DF341CF8}" type="presOf" srcId="{5422B5B3-89E2-4032-ACCC-577C0D2ADED0}" destId="{BA9E764F-102D-4F72-A7D5-7887A8D8F9DC}" srcOrd="0" destOrd="0" presId="urn:microsoft.com/office/officeart/2018/2/layout/IconVerticalSolidList"/>
    <dgm:cxn modelId="{F6E309F4-A606-40E7-A31C-78F409522B91}" srcId="{9076CE4F-4008-44C8-ACB5-CC51916C1433}" destId="{F1C9A759-C399-4665-9862-6767301CEDB6}" srcOrd="2" destOrd="0" parTransId="{A2B98AE1-0117-440A-863F-F55E6D38D7A1}" sibTransId="{FA2F0589-C4C8-4DC3-8156-326B4F53BF6E}"/>
    <dgm:cxn modelId="{660CD9AB-AD2D-44F3-B2B9-5CFBCC7F7C1A}" type="presParOf" srcId="{99A57AE1-64FF-48D9-8853-A4F1FCB47B25}" destId="{6EDCE513-CAC8-43C2-BEAD-99793919C321}" srcOrd="0" destOrd="0" presId="urn:microsoft.com/office/officeart/2018/2/layout/IconVerticalSolidList"/>
    <dgm:cxn modelId="{E45A0173-A5DD-4716-B49D-40DE89E067F8}" type="presParOf" srcId="{6EDCE513-CAC8-43C2-BEAD-99793919C321}" destId="{40C1FC4F-6E77-4791-A3EB-2D36703D286B}" srcOrd="0" destOrd="0" presId="urn:microsoft.com/office/officeart/2018/2/layout/IconVerticalSolidList"/>
    <dgm:cxn modelId="{E658752A-617C-40B3-B9DF-FD4D64F54ECE}" type="presParOf" srcId="{6EDCE513-CAC8-43C2-BEAD-99793919C321}" destId="{EDF57802-6A15-4444-95C7-A4AF86E129FE}" srcOrd="1" destOrd="0" presId="urn:microsoft.com/office/officeart/2018/2/layout/IconVerticalSolidList"/>
    <dgm:cxn modelId="{26D59D1E-0FE5-4B18-9948-DB665714BCBF}" type="presParOf" srcId="{6EDCE513-CAC8-43C2-BEAD-99793919C321}" destId="{D19643E2-7730-40F5-9163-604DC669E2EA}" srcOrd="2" destOrd="0" presId="urn:microsoft.com/office/officeart/2018/2/layout/IconVerticalSolidList"/>
    <dgm:cxn modelId="{C41914A4-607F-4844-94F3-7FA364A00BFC}" type="presParOf" srcId="{6EDCE513-CAC8-43C2-BEAD-99793919C321}" destId="{86303FD4-F1DF-4501-89C4-4D4733769B59}" srcOrd="3" destOrd="0" presId="urn:microsoft.com/office/officeart/2018/2/layout/IconVerticalSolidList"/>
    <dgm:cxn modelId="{232C4114-303C-49BA-963E-836440277BD6}" type="presParOf" srcId="{99A57AE1-64FF-48D9-8853-A4F1FCB47B25}" destId="{B16C5D29-2EBC-407D-8704-F65785C2BF69}" srcOrd="1" destOrd="0" presId="urn:microsoft.com/office/officeart/2018/2/layout/IconVerticalSolidList"/>
    <dgm:cxn modelId="{F2E9D71A-7A8D-4B61-A981-F19364F6A44B}" type="presParOf" srcId="{99A57AE1-64FF-48D9-8853-A4F1FCB47B25}" destId="{B5D4A745-664E-42D0-BE62-506CD063F937}" srcOrd="2" destOrd="0" presId="urn:microsoft.com/office/officeart/2018/2/layout/IconVerticalSolidList"/>
    <dgm:cxn modelId="{C6B4B35C-8789-4D19-BDC6-DF0A7869EA3F}" type="presParOf" srcId="{B5D4A745-664E-42D0-BE62-506CD063F937}" destId="{7C57A83A-93B1-41AF-92EB-93581FD80042}" srcOrd="0" destOrd="0" presId="urn:microsoft.com/office/officeart/2018/2/layout/IconVerticalSolidList"/>
    <dgm:cxn modelId="{88DBDE2A-7DDE-42E4-9626-AE0141C864B1}" type="presParOf" srcId="{B5D4A745-664E-42D0-BE62-506CD063F937}" destId="{419A9D35-31F2-44F5-A8CF-72AEF92A665F}" srcOrd="1" destOrd="0" presId="urn:microsoft.com/office/officeart/2018/2/layout/IconVerticalSolidList"/>
    <dgm:cxn modelId="{9565F457-6E74-4069-86EA-62FE7DC238ED}" type="presParOf" srcId="{B5D4A745-664E-42D0-BE62-506CD063F937}" destId="{D9549859-826D-4588-91D9-45F65C1A4D4D}" srcOrd="2" destOrd="0" presId="urn:microsoft.com/office/officeart/2018/2/layout/IconVerticalSolidList"/>
    <dgm:cxn modelId="{E80DF04B-2324-4807-A24C-507791078991}" type="presParOf" srcId="{B5D4A745-664E-42D0-BE62-506CD063F937}" destId="{BA9E764F-102D-4F72-A7D5-7887A8D8F9DC}" srcOrd="3" destOrd="0" presId="urn:microsoft.com/office/officeart/2018/2/layout/IconVerticalSolidList"/>
    <dgm:cxn modelId="{00C9B199-B385-4A58-A2A6-0AA62349E85F}" type="presParOf" srcId="{99A57AE1-64FF-48D9-8853-A4F1FCB47B25}" destId="{A91C729B-AAEF-4FDE-AC48-3D878F99A7B0}" srcOrd="3" destOrd="0" presId="urn:microsoft.com/office/officeart/2018/2/layout/IconVerticalSolidList"/>
    <dgm:cxn modelId="{8266F2ED-87E1-41D9-98E5-C09789651F5D}" type="presParOf" srcId="{99A57AE1-64FF-48D9-8853-A4F1FCB47B25}" destId="{3429FFFC-65EB-4058-9037-E90AFF6A899A}" srcOrd="4" destOrd="0" presId="urn:microsoft.com/office/officeart/2018/2/layout/IconVerticalSolidList"/>
    <dgm:cxn modelId="{AA830BC4-EC7D-4CE0-A6F2-17E90573BF53}" type="presParOf" srcId="{3429FFFC-65EB-4058-9037-E90AFF6A899A}" destId="{9E3AC1FD-1CB5-46D7-8C36-17BD5A71578E}" srcOrd="0" destOrd="0" presId="urn:microsoft.com/office/officeart/2018/2/layout/IconVerticalSolidList"/>
    <dgm:cxn modelId="{CBB1B0D5-1CE0-4A94-970B-541A5E1A4E07}" type="presParOf" srcId="{3429FFFC-65EB-4058-9037-E90AFF6A899A}" destId="{E7522501-338E-4E19-A166-D945CCAC6861}" srcOrd="1" destOrd="0" presId="urn:microsoft.com/office/officeart/2018/2/layout/IconVerticalSolidList"/>
    <dgm:cxn modelId="{27F34BBC-EA3A-4DAF-A57E-33A5FF86AC10}" type="presParOf" srcId="{3429FFFC-65EB-4058-9037-E90AFF6A899A}" destId="{A61B3A29-3173-4238-B072-97BBA52D01FA}" srcOrd="2" destOrd="0" presId="urn:microsoft.com/office/officeart/2018/2/layout/IconVerticalSolidList"/>
    <dgm:cxn modelId="{E9E107EB-CB11-4D82-8E9C-4FEA8BA6406B}" type="presParOf" srcId="{3429FFFC-65EB-4058-9037-E90AFF6A899A}" destId="{06D800D1-343B-4E2C-AB9B-40CF9B33AA1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B83A8EC-5D66-46D8-B0DA-FC3DB854F821}" type="doc">
      <dgm:prSet loTypeId="urn:microsoft.com/office/officeart/2005/8/layout/hList6" loCatId="list" qsTypeId="urn:microsoft.com/office/officeart/2005/8/quickstyle/3d1" qsCatId="3D" csTypeId="urn:microsoft.com/office/officeart/2005/8/colors/accent2_2" csCatId="accent2" phldr="1"/>
      <dgm:spPr/>
      <dgm:t>
        <a:bodyPr/>
        <a:lstStyle/>
        <a:p>
          <a:endParaRPr lang="en-US"/>
        </a:p>
      </dgm:t>
    </dgm:pt>
    <dgm:pt modelId="{E7A1D9B1-A6BC-4D35-8F78-BE63CE320D6A}">
      <dgm:prSet phldrT="[Text]"/>
      <dgm:spPr/>
      <dgm:t>
        <a:bodyPr/>
        <a:lstStyle/>
        <a:p>
          <a:pPr>
            <a:buFont typeface="Symbol" panose="05050102010706020507" pitchFamily="18" charset="2"/>
            <a:buChar char=""/>
          </a:pPr>
          <a:r>
            <a:rPr lang="en-US" dirty="0"/>
            <a:t>Ensure that the burden of proof and the burden of gathering evidence sufficient to reach a determination regarding responsibility rests on the district and not the parties;</a:t>
          </a:r>
        </a:p>
      </dgm:t>
    </dgm:pt>
    <dgm:pt modelId="{E56D4AF7-E659-428A-9341-6A8553C4BBBF}" type="parTrans" cxnId="{C7C41A43-DD76-4356-9241-54B58D358A5B}">
      <dgm:prSet/>
      <dgm:spPr/>
      <dgm:t>
        <a:bodyPr/>
        <a:lstStyle/>
        <a:p>
          <a:endParaRPr lang="en-US"/>
        </a:p>
      </dgm:t>
    </dgm:pt>
    <dgm:pt modelId="{801CBE66-B31E-4602-87FE-D50CD374FE82}" type="sibTrans" cxnId="{C7C41A43-DD76-4356-9241-54B58D358A5B}">
      <dgm:prSet/>
      <dgm:spPr/>
      <dgm:t>
        <a:bodyPr/>
        <a:lstStyle/>
        <a:p>
          <a:endParaRPr lang="en-US"/>
        </a:p>
      </dgm:t>
    </dgm:pt>
    <dgm:pt modelId="{07497BB0-E777-4700-AB60-1F19E47921AF}">
      <dgm:prSet/>
      <dgm:spPr/>
      <dgm:t>
        <a:bodyPr/>
        <a:lstStyle/>
        <a:p>
          <a:pPr>
            <a:buFont typeface="Symbol" panose="05050102010706020507" pitchFamily="18" charset="2"/>
            <a:buChar char=""/>
          </a:pPr>
          <a:r>
            <a:rPr lang="en-US" dirty="0"/>
            <a:t>Not restrict either party’s ability to discuss the allegations under investigation or to gather and present relevant evidence;</a:t>
          </a:r>
        </a:p>
      </dgm:t>
    </dgm:pt>
    <dgm:pt modelId="{DCF5A57F-E262-445D-A7CB-F63BE40768E0}" type="parTrans" cxnId="{E8334BEA-BFAE-4976-B4C4-7BBDA3CFF322}">
      <dgm:prSet/>
      <dgm:spPr/>
      <dgm:t>
        <a:bodyPr/>
        <a:lstStyle/>
        <a:p>
          <a:endParaRPr lang="en-US"/>
        </a:p>
      </dgm:t>
    </dgm:pt>
    <dgm:pt modelId="{DE5D5BD8-50F7-48AC-8AA7-FA731E2FA9B2}" type="sibTrans" cxnId="{E8334BEA-BFAE-4976-B4C4-7BBDA3CFF322}">
      <dgm:prSet/>
      <dgm:spPr/>
      <dgm:t>
        <a:bodyPr/>
        <a:lstStyle/>
        <a:p>
          <a:endParaRPr lang="en-US"/>
        </a:p>
      </dgm:t>
    </dgm:pt>
    <dgm:pt modelId="{6F4C3B05-EF39-4D42-A805-DEAEA974FEB5}">
      <dgm:prSet/>
      <dgm:spPr/>
      <dgm:t>
        <a:bodyPr/>
        <a:lstStyle/>
        <a:p>
          <a:pPr>
            <a:buFont typeface="Symbol" panose="05050102010706020507" pitchFamily="18" charset="2"/>
            <a:buChar char=""/>
          </a:pPr>
          <a:r>
            <a:rPr lang="en-US" dirty="0"/>
            <a:t>Be impartial and objectively evaluate all relevant evidence without relying on sex stereotypes;</a:t>
          </a:r>
        </a:p>
      </dgm:t>
    </dgm:pt>
    <dgm:pt modelId="{8915355C-578A-4C70-A55E-C1E4CA2DCE31}" type="parTrans" cxnId="{E6C8054F-6529-4124-893E-C0014BE21383}">
      <dgm:prSet/>
      <dgm:spPr/>
      <dgm:t>
        <a:bodyPr/>
        <a:lstStyle/>
        <a:p>
          <a:endParaRPr lang="en-US"/>
        </a:p>
      </dgm:t>
    </dgm:pt>
    <dgm:pt modelId="{A91B0F09-7AF4-43A8-896D-9944ECB866A4}" type="sibTrans" cxnId="{E6C8054F-6529-4124-893E-C0014BE21383}">
      <dgm:prSet/>
      <dgm:spPr/>
      <dgm:t>
        <a:bodyPr/>
        <a:lstStyle/>
        <a:p>
          <a:endParaRPr lang="en-US"/>
        </a:p>
      </dgm:t>
    </dgm:pt>
    <dgm:pt modelId="{C876DBB2-4C8A-4AB5-A83C-D73B767F3C63}">
      <dgm:prSet/>
      <dgm:spPr/>
      <dgm:t>
        <a:bodyPr/>
        <a:lstStyle/>
        <a:p>
          <a:pPr>
            <a:buFont typeface="Symbol" panose="05050102010706020507" pitchFamily="18" charset="2"/>
            <a:buChar char=""/>
          </a:pPr>
          <a:r>
            <a:rPr lang="en-US" dirty="0"/>
            <a:t>Not have conflicts of interest or bias for or against complainants or respondent;</a:t>
          </a:r>
        </a:p>
      </dgm:t>
    </dgm:pt>
    <dgm:pt modelId="{D36E35C1-8A86-45A8-84A3-89CB216FD148}" type="parTrans" cxnId="{5CA46673-D7E0-4C28-A72E-B0F545E2F27C}">
      <dgm:prSet/>
      <dgm:spPr/>
      <dgm:t>
        <a:bodyPr/>
        <a:lstStyle/>
        <a:p>
          <a:endParaRPr lang="en-US"/>
        </a:p>
      </dgm:t>
    </dgm:pt>
    <dgm:pt modelId="{5D7184D6-2528-4743-AE75-256972948AE6}" type="sibTrans" cxnId="{5CA46673-D7E0-4C28-A72E-B0F545E2F27C}">
      <dgm:prSet/>
      <dgm:spPr/>
      <dgm:t>
        <a:bodyPr/>
        <a:lstStyle/>
        <a:p>
          <a:endParaRPr lang="en-US"/>
        </a:p>
      </dgm:t>
    </dgm:pt>
    <dgm:pt modelId="{6E3E240F-FF84-4F3B-87C1-12C6B353330B}">
      <dgm:prSet/>
      <dgm:spPr/>
      <dgm:t>
        <a:bodyPr/>
        <a:lstStyle/>
        <a:p>
          <a:pPr>
            <a:buFont typeface="Symbol" panose="05050102010706020507" pitchFamily="18" charset="2"/>
            <a:buChar char=""/>
          </a:pPr>
          <a:r>
            <a:rPr lang="en-US" dirty="0"/>
            <a:t>Not make credibility determinations based on the individual’s status as complainant, respondent, or witness.</a:t>
          </a:r>
        </a:p>
      </dgm:t>
    </dgm:pt>
    <dgm:pt modelId="{6C0777CB-B638-46A4-AA8E-CE12F07416EF}" type="parTrans" cxnId="{F28AFD08-930A-46F9-9270-180AE2FE4087}">
      <dgm:prSet/>
      <dgm:spPr/>
      <dgm:t>
        <a:bodyPr/>
        <a:lstStyle/>
        <a:p>
          <a:endParaRPr lang="en-US"/>
        </a:p>
      </dgm:t>
    </dgm:pt>
    <dgm:pt modelId="{D48F442A-B7E9-4A53-8ED1-7BA6A18915EB}" type="sibTrans" cxnId="{F28AFD08-930A-46F9-9270-180AE2FE4087}">
      <dgm:prSet/>
      <dgm:spPr/>
      <dgm:t>
        <a:bodyPr/>
        <a:lstStyle/>
        <a:p>
          <a:endParaRPr lang="en-US"/>
        </a:p>
      </dgm:t>
    </dgm:pt>
    <dgm:pt modelId="{EBD9D5CA-93F1-42B5-83EC-F4BE9188A491}" type="pres">
      <dgm:prSet presAssocID="{AB83A8EC-5D66-46D8-B0DA-FC3DB854F821}" presName="Name0" presStyleCnt="0">
        <dgm:presLayoutVars>
          <dgm:dir/>
          <dgm:resizeHandles val="exact"/>
        </dgm:presLayoutVars>
      </dgm:prSet>
      <dgm:spPr/>
    </dgm:pt>
    <dgm:pt modelId="{D793A05D-9747-4712-8ECC-F1CD52D084AF}" type="pres">
      <dgm:prSet presAssocID="{E7A1D9B1-A6BC-4D35-8F78-BE63CE320D6A}" presName="node" presStyleLbl="node1" presStyleIdx="0" presStyleCnt="5">
        <dgm:presLayoutVars>
          <dgm:bulletEnabled val="1"/>
        </dgm:presLayoutVars>
      </dgm:prSet>
      <dgm:spPr/>
    </dgm:pt>
    <dgm:pt modelId="{0CDF2523-CE52-49AE-8F8E-EEEE14FB5823}" type="pres">
      <dgm:prSet presAssocID="{801CBE66-B31E-4602-87FE-D50CD374FE82}" presName="sibTrans" presStyleCnt="0"/>
      <dgm:spPr/>
    </dgm:pt>
    <dgm:pt modelId="{00261439-629A-42B5-A431-F6741DB9A3E3}" type="pres">
      <dgm:prSet presAssocID="{07497BB0-E777-4700-AB60-1F19E47921AF}" presName="node" presStyleLbl="node1" presStyleIdx="1" presStyleCnt="5">
        <dgm:presLayoutVars>
          <dgm:bulletEnabled val="1"/>
        </dgm:presLayoutVars>
      </dgm:prSet>
      <dgm:spPr/>
    </dgm:pt>
    <dgm:pt modelId="{8D98E160-93FA-4C11-80E9-846AA923462A}" type="pres">
      <dgm:prSet presAssocID="{DE5D5BD8-50F7-48AC-8AA7-FA731E2FA9B2}" presName="sibTrans" presStyleCnt="0"/>
      <dgm:spPr/>
    </dgm:pt>
    <dgm:pt modelId="{2689C220-E269-4765-B494-A31143C2605B}" type="pres">
      <dgm:prSet presAssocID="{6F4C3B05-EF39-4D42-A805-DEAEA974FEB5}" presName="node" presStyleLbl="node1" presStyleIdx="2" presStyleCnt="5">
        <dgm:presLayoutVars>
          <dgm:bulletEnabled val="1"/>
        </dgm:presLayoutVars>
      </dgm:prSet>
      <dgm:spPr/>
    </dgm:pt>
    <dgm:pt modelId="{987FA2E2-AD24-4496-9E22-CE8FB2C6A22D}" type="pres">
      <dgm:prSet presAssocID="{A91B0F09-7AF4-43A8-896D-9944ECB866A4}" presName="sibTrans" presStyleCnt="0"/>
      <dgm:spPr/>
    </dgm:pt>
    <dgm:pt modelId="{B5156D3B-3145-447E-845B-22EB71B5B64D}" type="pres">
      <dgm:prSet presAssocID="{C876DBB2-4C8A-4AB5-A83C-D73B767F3C63}" presName="node" presStyleLbl="node1" presStyleIdx="3" presStyleCnt="5">
        <dgm:presLayoutVars>
          <dgm:bulletEnabled val="1"/>
        </dgm:presLayoutVars>
      </dgm:prSet>
      <dgm:spPr/>
    </dgm:pt>
    <dgm:pt modelId="{555C5B75-B876-4424-8B56-87DC8A51DEB6}" type="pres">
      <dgm:prSet presAssocID="{5D7184D6-2528-4743-AE75-256972948AE6}" presName="sibTrans" presStyleCnt="0"/>
      <dgm:spPr/>
    </dgm:pt>
    <dgm:pt modelId="{C59D1960-5EEF-4A8F-89A6-7C3CB7AC0C70}" type="pres">
      <dgm:prSet presAssocID="{6E3E240F-FF84-4F3B-87C1-12C6B353330B}" presName="node" presStyleLbl="node1" presStyleIdx="4" presStyleCnt="5">
        <dgm:presLayoutVars>
          <dgm:bulletEnabled val="1"/>
        </dgm:presLayoutVars>
      </dgm:prSet>
      <dgm:spPr/>
    </dgm:pt>
  </dgm:ptLst>
  <dgm:cxnLst>
    <dgm:cxn modelId="{F28AFD08-930A-46F9-9270-180AE2FE4087}" srcId="{AB83A8EC-5D66-46D8-B0DA-FC3DB854F821}" destId="{6E3E240F-FF84-4F3B-87C1-12C6B353330B}" srcOrd="4" destOrd="0" parTransId="{6C0777CB-B638-46A4-AA8E-CE12F07416EF}" sibTransId="{D48F442A-B7E9-4A53-8ED1-7BA6A18915EB}"/>
    <dgm:cxn modelId="{7DB0FE29-9D71-49B1-BCD3-DE6EB45E20A2}" type="presOf" srcId="{07497BB0-E777-4700-AB60-1F19E47921AF}" destId="{00261439-629A-42B5-A431-F6741DB9A3E3}" srcOrd="0" destOrd="0" presId="urn:microsoft.com/office/officeart/2005/8/layout/hList6"/>
    <dgm:cxn modelId="{E8E1242F-9B54-4D25-A3F7-32A13D0D7276}" type="presOf" srcId="{6F4C3B05-EF39-4D42-A805-DEAEA974FEB5}" destId="{2689C220-E269-4765-B494-A31143C2605B}" srcOrd="0" destOrd="0" presId="urn:microsoft.com/office/officeart/2005/8/layout/hList6"/>
    <dgm:cxn modelId="{65AA1341-6D88-42B2-9EAB-D3371E578901}" type="presOf" srcId="{AB83A8EC-5D66-46D8-B0DA-FC3DB854F821}" destId="{EBD9D5CA-93F1-42B5-83EC-F4BE9188A491}" srcOrd="0" destOrd="0" presId="urn:microsoft.com/office/officeart/2005/8/layout/hList6"/>
    <dgm:cxn modelId="{C7C41A43-DD76-4356-9241-54B58D358A5B}" srcId="{AB83A8EC-5D66-46D8-B0DA-FC3DB854F821}" destId="{E7A1D9B1-A6BC-4D35-8F78-BE63CE320D6A}" srcOrd="0" destOrd="0" parTransId="{E56D4AF7-E659-428A-9341-6A8553C4BBBF}" sibTransId="{801CBE66-B31E-4602-87FE-D50CD374FE82}"/>
    <dgm:cxn modelId="{E6C8054F-6529-4124-893E-C0014BE21383}" srcId="{AB83A8EC-5D66-46D8-B0DA-FC3DB854F821}" destId="{6F4C3B05-EF39-4D42-A805-DEAEA974FEB5}" srcOrd="2" destOrd="0" parTransId="{8915355C-578A-4C70-A55E-C1E4CA2DCE31}" sibTransId="{A91B0F09-7AF4-43A8-896D-9944ECB866A4}"/>
    <dgm:cxn modelId="{5CA46673-D7E0-4C28-A72E-B0F545E2F27C}" srcId="{AB83A8EC-5D66-46D8-B0DA-FC3DB854F821}" destId="{C876DBB2-4C8A-4AB5-A83C-D73B767F3C63}" srcOrd="3" destOrd="0" parTransId="{D36E35C1-8A86-45A8-84A3-89CB216FD148}" sibTransId="{5D7184D6-2528-4743-AE75-256972948AE6}"/>
    <dgm:cxn modelId="{59DDC27B-DFDB-4292-9BBC-D8EAB364BC3D}" type="presOf" srcId="{6E3E240F-FF84-4F3B-87C1-12C6B353330B}" destId="{C59D1960-5EEF-4A8F-89A6-7C3CB7AC0C70}" srcOrd="0" destOrd="0" presId="urn:microsoft.com/office/officeart/2005/8/layout/hList6"/>
    <dgm:cxn modelId="{AFC165D6-7B4A-48F6-9660-126011646C70}" type="presOf" srcId="{E7A1D9B1-A6BC-4D35-8F78-BE63CE320D6A}" destId="{D793A05D-9747-4712-8ECC-F1CD52D084AF}" srcOrd="0" destOrd="0" presId="urn:microsoft.com/office/officeart/2005/8/layout/hList6"/>
    <dgm:cxn modelId="{E8334BEA-BFAE-4976-B4C4-7BBDA3CFF322}" srcId="{AB83A8EC-5D66-46D8-B0DA-FC3DB854F821}" destId="{07497BB0-E777-4700-AB60-1F19E47921AF}" srcOrd="1" destOrd="0" parTransId="{DCF5A57F-E262-445D-A7CB-F63BE40768E0}" sibTransId="{DE5D5BD8-50F7-48AC-8AA7-FA731E2FA9B2}"/>
    <dgm:cxn modelId="{FE64F8FC-FDAA-40ED-A473-71AA3390CB0D}" type="presOf" srcId="{C876DBB2-4C8A-4AB5-A83C-D73B767F3C63}" destId="{B5156D3B-3145-447E-845B-22EB71B5B64D}" srcOrd="0" destOrd="0" presId="urn:microsoft.com/office/officeart/2005/8/layout/hList6"/>
    <dgm:cxn modelId="{8170DF63-C41D-4E1C-A05C-5A194E95B3B8}" type="presParOf" srcId="{EBD9D5CA-93F1-42B5-83EC-F4BE9188A491}" destId="{D793A05D-9747-4712-8ECC-F1CD52D084AF}" srcOrd="0" destOrd="0" presId="urn:microsoft.com/office/officeart/2005/8/layout/hList6"/>
    <dgm:cxn modelId="{4D4C196F-FA81-407A-9CEA-9DE6B09D7282}" type="presParOf" srcId="{EBD9D5CA-93F1-42B5-83EC-F4BE9188A491}" destId="{0CDF2523-CE52-49AE-8F8E-EEEE14FB5823}" srcOrd="1" destOrd="0" presId="urn:microsoft.com/office/officeart/2005/8/layout/hList6"/>
    <dgm:cxn modelId="{20C1AE08-9B21-4F8B-A25F-F70322AB5EC1}" type="presParOf" srcId="{EBD9D5CA-93F1-42B5-83EC-F4BE9188A491}" destId="{00261439-629A-42B5-A431-F6741DB9A3E3}" srcOrd="2" destOrd="0" presId="urn:microsoft.com/office/officeart/2005/8/layout/hList6"/>
    <dgm:cxn modelId="{9E1A46AB-B5FB-425A-A19F-C4AD776BB86A}" type="presParOf" srcId="{EBD9D5CA-93F1-42B5-83EC-F4BE9188A491}" destId="{8D98E160-93FA-4C11-80E9-846AA923462A}" srcOrd="3" destOrd="0" presId="urn:microsoft.com/office/officeart/2005/8/layout/hList6"/>
    <dgm:cxn modelId="{C5DEB9EB-CDC3-4D75-B8D1-3DA2828AFA93}" type="presParOf" srcId="{EBD9D5CA-93F1-42B5-83EC-F4BE9188A491}" destId="{2689C220-E269-4765-B494-A31143C2605B}" srcOrd="4" destOrd="0" presId="urn:microsoft.com/office/officeart/2005/8/layout/hList6"/>
    <dgm:cxn modelId="{13AF783C-EB22-4EE8-80CF-AF60DA684C7F}" type="presParOf" srcId="{EBD9D5CA-93F1-42B5-83EC-F4BE9188A491}" destId="{987FA2E2-AD24-4496-9E22-CE8FB2C6A22D}" srcOrd="5" destOrd="0" presId="urn:microsoft.com/office/officeart/2005/8/layout/hList6"/>
    <dgm:cxn modelId="{27593F20-E609-4B8A-BC4A-26D701AEC165}" type="presParOf" srcId="{EBD9D5CA-93F1-42B5-83EC-F4BE9188A491}" destId="{B5156D3B-3145-447E-845B-22EB71B5B64D}" srcOrd="6" destOrd="0" presId="urn:microsoft.com/office/officeart/2005/8/layout/hList6"/>
    <dgm:cxn modelId="{FBDB7F8A-A438-4553-ACF4-CEAA94A5CF25}" type="presParOf" srcId="{EBD9D5CA-93F1-42B5-83EC-F4BE9188A491}" destId="{555C5B75-B876-4424-8B56-87DC8A51DEB6}" srcOrd="7" destOrd="0" presId="urn:microsoft.com/office/officeart/2005/8/layout/hList6"/>
    <dgm:cxn modelId="{FFC5C783-3E90-47CC-AF44-D94A354F7C9F}" type="presParOf" srcId="{EBD9D5CA-93F1-42B5-83EC-F4BE9188A491}" destId="{C59D1960-5EEF-4A8F-89A6-7C3CB7AC0C70}"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86109C0-B0A8-46CE-A3B5-DA04162EBA96}" type="doc">
      <dgm:prSet loTypeId="urn:microsoft.com/office/officeart/2005/8/layout/hList6" loCatId="list" qsTypeId="urn:microsoft.com/office/officeart/2005/8/quickstyle/3d1" qsCatId="3D" csTypeId="urn:microsoft.com/office/officeart/2005/8/colors/accent2_2" csCatId="accent2" phldr="1"/>
      <dgm:spPr/>
      <dgm:t>
        <a:bodyPr/>
        <a:lstStyle/>
        <a:p>
          <a:endParaRPr lang="en-US"/>
        </a:p>
      </dgm:t>
    </dgm:pt>
    <dgm:pt modelId="{DE8D81C8-B18B-4C4D-B46E-E5C6E3E625A2}">
      <dgm:prSet phldrT="[Text]" custT="1"/>
      <dgm:spPr/>
      <dgm:t>
        <a:bodyPr/>
        <a:lstStyle/>
        <a:p>
          <a:pPr>
            <a:buFont typeface="Symbol" panose="05050102010706020507" pitchFamily="18" charset="2"/>
            <a:buChar char=""/>
          </a:pPr>
          <a:r>
            <a:rPr lang="en-US" sz="1600" dirty="0"/>
            <a:t>Provide an equal opportunity for the parties to present witnesses and evidence;</a:t>
          </a:r>
        </a:p>
      </dgm:t>
    </dgm:pt>
    <dgm:pt modelId="{E5025528-8012-44D7-90E9-1098C112F3A2}" type="parTrans" cxnId="{9EDE4E56-413C-4AA0-87D4-D1DFD83A2C45}">
      <dgm:prSet/>
      <dgm:spPr/>
      <dgm:t>
        <a:bodyPr/>
        <a:lstStyle/>
        <a:p>
          <a:endParaRPr lang="en-US"/>
        </a:p>
      </dgm:t>
    </dgm:pt>
    <dgm:pt modelId="{95D2962B-2C82-414E-86C1-41E32EF1BB09}" type="sibTrans" cxnId="{9EDE4E56-413C-4AA0-87D4-D1DFD83A2C45}">
      <dgm:prSet/>
      <dgm:spPr/>
      <dgm:t>
        <a:bodyPr/>
        <a:lstStyle/>
        <a:p>
          <a:endParaRPr lang="en-US"/>
        </a:p>
      </dgm:t>
    </dgm:pt>
    <dgm:pt modelId="{3B733748-B0DB-495C-8E68-7F1F20C1100A}">
      <dgm:prSet custT="1"/>
      <dgm:spPr/>
      <dgm:t>
        <a:bodyPr/>
        <a:lstStyle/>
        <a:p>
          <a:pPr>
            <a:buFont typeface="Symbol" panose="05050102010706020507" pitchFamily="18" charset="2"/>
            <a:buChar char=""/>
          </a:pPr>
          <a:r>
            <a:rPr lang="en-US" sz="1600" dirty="0"/>
            <a:t>Allow the parties to be accompanied with an advisor of the party’s choice;</a:t>
          </a:r>
        </a:p>
      </dgm:t>
    </dgm:pt>
    <dgm:pt modelId="{A51426FC-24F0-4561-AEB5-1F8FB9569C50}" type="parTrans" cxnId="{9414B73B-CFD5-473B-AE96-94189371D408}">
      <dgm:prSet/>
      <dgm:spPr/>
      <dgm:t>
        <a:bodyPr/>
        <a:lstStyle/>
        <a:p>
          <a:endParaRPr lang="en-US"/>
        </a:p>
      </dgm:t>
    </dgm:pt>
    <dgm:pt modelId="{9D63D963-6AB5-4438-BE1E-652F2495E05F}" type="sibTrans" cxnId="{9414B73B-CFD5-473B-AE96-94189371D408}">
      <dgm:prSet/>
      <dgm:spPr/>
      <dgm:t>
        <a:bodyPr/>
        <a:lstStyle/>
        <a:p>
          <a:endParaRPr lang="en-US"/>
        </a:p>
      </dgm:t>
    </dgm:pt>
    <dgm:pt modelId="{B213D9A2-91AA-4B57-9020-54C3DF87D9C9}">
      <dgm:prSet custT="1"/>
      <dgm:spPr/>
      <dgm:t>
        <a:bodyPr/>
        <a:lstStyle/>
        <a:p>
          <a:pPr>
            <a:buFont typeface="Symbol" panose="05050102010706020507" pitchFamily="18" charset="2"/>
            <a:buChar char=""/>
          </a:pPr>
          <a:r>
            <a:rPr lang="en-US" sz="1600" dirty="0"/>
            <a:t>Provide written notice of the date, time, location, participants, and purpose of any interview, meeting, or hearing at which a party is expected to participate;</a:t>
          </a:r>
        </a:p>
      </dgm:t>
    </dgm:pt>
    <dgm:pt modelId="{7E9DBAB5-08A3-4183-86C6-EC2EEEACFC53}" type="parTrans" cxnId="{A664A6CF-EBB3-46D8-ACEC-DD2FB4625EF3}">
      <dgm:prSet/>
      <dgm:spPr/>
      <dgm:t>
        <a:bodyPr/>
        <a:lstStyle/>
        <a:p>
          <a:endParaRPr lang="en-US"/>
        </a:p>
      </dgm:t>
    </dgm:pt>
    <dgm:pt modelId="{F312692F-873B-4E54-8B09-F7DB0D13FBA9}" type="sibTrans" cxnId="{A664A6CF-EBB3-46D8-ACEC-DD2FB4625EF3}">
      <dgm:prSet/>
      <dgm:spPr/>
      <dgm:t>
        <a:bodyPr/>
        <a:lstStyle/>
        <a:p>
          <a:endParaRPr lang="en-US"/>
        </a:p>
      </dgm:t>
    </dgm:pt>
    <dgm:pt modelId="{222AA22A-39F4-487B-BE17-1CDB39B69F60}">
      <dgm:prSet custT="1"/>
      <dgm:spPr/>
      <dgm:t>
        <a:bodyPr/>
        <a:lstStyle/>
        <a:p>
          <a:pPr>
            <a:buFont typeface="Symbol" panose="05050102010706020507" pitchFamily="18" charset="2"/>
            <a:buChar char=""/>
          </a:pPr>
          <a:r>
            <a:rPr lang="en-US" sz="1600" dirty="0"/>
            <a:t>Provide the parties equal access to review all the evidence collected which is directly related to the allegations raised in a formal complaint, including the investigative report, and the opportunity to respond to that evidence before a determination is made</a:t>
          </a:r>
        </a:p>
      </dgm:t>
    </dgm:pt>
    <dgm:pt modelId="{0B9E7732-51E7-4239-89F9-B44CC4C2D5E4}" type="parTrans" cxnId="{D20B9F2B-3A1E-45DD-86F8-2F5B0374E503}">
      <dgm:prSet/>
      <dgm:spPr/>
      <dgm:t>
        <a:bodyPr/>
        <a:lstStyle/>
        <a:p>
          <a:endParaRPr lang="en-US"/>
        </a:p>
      </dgm:t>
    </dgm:pt>
    <dgm:pt modelId="{4F8A4F0F-9ECD-4550-A498-F7A21EF533D4}" type="sibTrans" cxnId="{D20B9F2B-3A1E-45DD-86F8-2F5B0374E503}">
      <dgm:prSet/>
      <dgm:spPr/>
      <dgm:t>
        <a:bodyPr/>
        <a:lstStyle/>
        <a:p>
          <a:endParaRPr lang="en-US"/>
        </a:p>
      </dgm:t>
    </dgm:pt>
    <dgm:pt modelId="{6866256A-3F8D-44F8-81EC-75A3D0600635}" type="pres">
      <dgm:prSet presAssocID="{386109C0-B0A8-46CE-A3B5-DA04162EBA96}" presName="Name0" presStyleCnt="0">
        <dgm:presLayoutVars>
          <dgm:dir/>
          <dgm:resizeHandles val="exact"/>
        </dgm:presLayoutVars>
      </dgm:prSet>
      <dgm:spPr/>
    </dgm:pt>
    <dgm:pt modelId="{5DAB2461-FCF2-410A-A5BA-B3C2B8584227}" type="pres">
      <dgm:prSet presAssocID="{DE8D81C8-B18B-4C4D-B46E-E5C6E3E625A2}" presName="node" presStyleLbl="node1" presStyleIdx="0" presStyleCnt="4">
        <dgm:presLayoutVars>
          <dgm:bulletEnabled val="1"/>
        </dgm:presLayoutVars>
      </dgm:prSet>
      <dgm:spPr/>
    </dgm:pt>
    <dgm:pt modelId="{06A96DA2-E7A9-4AA4-A017-159710BB7836}" type="pres">
      <dgm:prSet presAssocID="{95D2962B-2C82-414E-86C1-41E32EF1BB09}" presName="sibTrans" presStyleCnt="0"/>
      <dgm:spPr/>
    </dgm:pt>
    <dgm:pt modelId="{DE929B81-9EC2-4279-8034-3C7D1E2B2C4E}" type="pres">
      <dgm:prSet presAssocID="{3B733748-B0DB-495C-8E68-7F1F20C1100A}" presName="node" presStyleLbl="node1" presStyleIdx="1" presStyleCnt="4">
        <dgm:presLayoutVars>
          <dgm:bulletEnabled val="1"/>
        </dgm:presLayoutVars>
      </dgm:prSet>
      <dgm:spPr/>
    </dgm:pt>
    <dgm:pt modelId="{F1535E25-F2FF-4937-9430-0095EE5C63CC}" type="pres">
      <dgm:prSet presAssocID="{9D63D963-6AB5-4438-BE1E-652F2495E05F}" presName="sibTrans" presStyleCnt="0"/>
      <dgm:spPr/>
    </dgm:pt>
    <dgm:pt modelId="{67FF5D95-F89E-459A-B089-980F3B017135}" type="pres">
      <dgm:prSet presAssocID="{B213D9A2-91AA-4B57-9020-54C3DF87D9C9}" presName="node" presStyleLbl="node1" presStyleIdx="2" presStyleCnt="4">
        <dgm:presLayoutVars>
          <dgm:bulletEnabled val="1"/>
        </dgm:presLayoutVars>
      </dgm:prSet>
      <dgm:spPr/>
    </dgm:pt>
    <dgm:pt modelId="{912E9BCD-6663-4F2C-A7C0-F8C287F8C94F}" type="pres">
      <dgm:prSet presAssocID="{F312692F-873B-4E54-8B09-F7DB0D13FBA9}" presName="sibTrans" presStyleCnt="0"/>
      <dgm:spPr/>
    </dgm:pt>
    <dgm:pt modelId="{552DB2D1-8F2B-4BEB-ACA0-1BA60A27D392}" type="pres">
      <dgm:prSet presAssocID="{222AA22A-39F4-487B-BE17-1CDB39B69F60}" presName="node" presStyleLbl="node1" presStyleIdx="3" presStyleCnt="4" custScaleX="116177">
        <dgm:presLayoutVars>
          <dgm:bulletEnabled val="1"/>
        </dgm:presLayoutVars>
      </dgm:prSet>
      <dgm:spPr/>
    </dgm:pt>
  </dgm:ptLst>
  <dgm:cxnLst>
    <dgm:cxn modelId="{D20B9F2B-3A1E-45DD-86F8-2F5B0374E503}" srcId="{386109C0-B0A8-46CE-A3B5-DA04162EBA96}" destId="{222AA22A-39F4-487B-BE17-1CDB39B69F60}" srcOrd="3" destOrd="0" parTransId="{0B9E7732-51E7-4239-89F9-B44CC4C2D5E4}" sibTransId="{4F8A4F0F-9ECD-4550-A498-F7A21EF533D4}"/>
    <dgm:cxn modelId="{61243636-F52D-4298-873C-89151F872B8E}" type="presOf" srcId="{B213D9A2-91AA-4B57-9020-54C3DF87D9C9}" destId="{67FF5D95-F89E-459A-B089-980F3B017135}" srcOrd="0" destOrd="0" presId="urn:microsoft.com/office/officeart/2005/8/layout/hList6"/>
    <dgm:cxn modelId="{9414B73B-CFD5-473B-AE96-94189371D408}" srcId="{386109C0-B0A8-46CE-A3B5-DA04162EBA96}" destId="{3B733748-B0DB-495C-8E68-7F1F20C1100A}" srcOrd="1" destOrd="0" parTransId="{A51426FC-24F0-4561-AEB5-1F8FB9569C50}" sibTransId="{9D63D963-6AB5-4438-BE1E-652F2495E05F}"/>
    <dgm:cxn modelId="{E209145B-D7F3-40E0-91B7-74187E15598E}" type="presOf" srcId="{386109C0-B0A8-46CE-A3B5-DA04162EBA96}" destId="{6866256A-3F8D-44F8-81EC-75A3D0600635}" srcOrd="0" destOrd="0" presId="urn:microsoft.com/office/officeart/2005/8/layout/hList6"/>
    <dgm:cxn modelId="{74EFCD69-6493-4724-AB12-4DE279657DE2}" type="presOf" srcId="{222AA22A-39F4-487B-BE17-1CDB39B69F60}" destId="{552DB2D1-8F2B-4BEB-ACA0-1BA60A27D392}" srcOrd="0" destOrd="0" presId="urn:microsoft.com/office/officeart/2005/8/layout/hList6"/>
    <dgm:cxn modelId="{9EDE4E56-413C-4AA0-87D4-D1DFD83A2C45}" srcId="{386109C0-B0A8-46CE-A3B5-DA04162EBA96}" destId="{DE8D81C8-B18B-4C4D-B46E-E5C6E3E625A2}" srcOrd="0" destOrd="0" parTransId="{E5025528-8012-44D7-90E9-1098C112F3A2}" sibTransId="{95D2962B-2C82-414E-86C1-41E32EF1BB09}"/>
    <dgm:cxn modelId="{D90A647F-FB76-41CC-B41E-6F5F57CCF9E1}" type="presOf" srcId="{3B733748-B0DB-495C-8E68-7F1F20C1100A}" destId="{DE929B81-9EC2-4279-8034-3C7D1E2B2C4E}" srcOrd="0" destOrd="0" presId="urn:microsoft.com/office/officeart/2005/8/layout/hList6"/>
    <dgm:cxn modelId="{F841ADA3-7800-43DB-9D6D-C6191A6E07D8}" type="presOf" srcId="{DE8D81C8-B18B-4C4D-B46E-E5C6E3E625A2}" destId="{5DAB2461-FCF2-410A-A5BA-B3C2B8584227}" srcOrd="0" destOrd="0" presId="urn:microsoft.com/office/officeart/2005/8/layout/hList6"/>
    <dgm:cxn modelId="{A664A6CF-EBB3-46D8-ACEC-DD2FB4625EF3}" srcId="{386109C0-B0A8-46CE-A3B5-DA04162EBA96}" destId="{B213D9A2-91AA-4B57-9020-54C3DF87D9C9}" srcOrd="2" destOrd="0" parTransId="{7E9DBAB5-08A3-4183-86C6-EC2EEEACFC53}" sibTransId="{F312692F-873B-4E54-8B09-F7DB0D13FBA9}"/>
    <dgm:cxn modelId="{2B0873C9-1D56-44E5-BB12-9DBC19398964}" type="presParOf" srcId="{6866256A-3F8D-44F8-81EC-75A3D0600635}" destId="{5DAB2461-FCF2-410A-A5BA-B3C2B8584227}" srcOrd="0" destOrd="0" presId="urn:microsoft.com/office/officeart/2005/8/layout/hList6"/>
    <dgm:cxn modelId="{1839B057-0F37-4C72-9C23-E54A086BFB18}" type="presParOf" srcId="{6866256A-3F8D-44F8-81EC-75A3D0600635}" destId="{06A96DA2-E7A9-4AA4-A017-159710BB7836}" srcOrd="1" destOrd="0" presId="urn:microsoft.com/office/officeart/2005/8/layout/hList6"/>
    <dgm:cxn modelId="{00837720-87C6-4EEA-9B43-780B8A774FFF}" type="presParOf" srcId="{6866256A-3F8D-44F8-81EC-75A3D0600635}" destId="{DE929B81-9EC2-4279-8034-3C7D1E2B2C4E}" srcOrd="2" destOrd="0" presId="urn:microsoft.com/office/officeart/2005/8/layout/hList6"/>
    <dgm:cxn modelId="{216EA121-7971-4123-AB6C-60C83C6D7975}" type="presParOf" srcId="{6866256A-3F8D-44F8-81EC-75A3D0600635}" destId="{F1535E25-F2FF-4937-9430-0095EE5C63CC}" srcOrd="3" destOrd="0" presId="urn:microsoft.com/office/officeart/2005/8/layout/hList6"/>
    <dgm:cxn modelId="{9F4254A0-4573-40A8-A7B5-D3BB03AF1577}" type="presParOf" srcId="{6866256A-3F8D-44F8-81EC-75A3D0600635}" destId="{67FF5D95-F89E-459A-B089-980F3B017135}" srcOrd="4" destOrd="0" presId="urn:microsoft.com/office/officeart/2005/8/layout/hList6"/>
    <dgm:cxn modelId="{137A2807-157E-4087-8E30-8D0A50EE3690}" type="presParOf" srcId="{6866256A-3F8D-44F8-81EC-75A3D0600635}" destId="{912E9BCD-6663-4F2C-A7C0-F8C287F8C94F}" srcOrd="5" destOrd="0" presId="urn:microsoft.com/office/officeart/2005/8/layout/hList6"/>
    <dgm:cxn modelId="{6C26EA24-250B-48E4-9468-F637B3189624}" type="presParOf" srcId="{6866256A-3F8D-44F8-81EC-75A3D0600635}" destId="{552DB2D1-8F2B-4BEB-ACA0-1BA60A27D392}"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235A4D9-A4B7-4233-93EB-203383F5A525}"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US"/>
        </a:p>
      </dgm:t>
    </dgm:pt>
    <dgm:pt modelId="{3DECBE9A-1043-4825-82BF-C46BCCB13070}" type="pres">
      <dgm:prSet presAssocID="{C235A4D9-A4B7-4233-93EB-203383F5A525}" presName="diagram" presStyleCnt="0">
        <dgm:presLayoutVars>
          <dgm:dir/>
          <dgm:resizeHandles val="exact"/>
        </dgm:presLayoutVars>
      </dgm:prSet>
      <dgm:spPr/>
    </dgm:pt>
  </dgm:ptLst>
  <dgm:cxnLst>
    <dgm:cxn modelId="{C2EA6BE9-6695-4D68-AADB-C7E17E697A6C}" type="presOf" srcId="{C235A4D9-A4B7-4233-93EB-203383F5A525}" destId="{3DECBE9A-1043-4825-82BF-C46BCCB13070}" srcOrd="0"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FC013B6-17EF-4B21-911F-D3EEBF3C0C11}" type="doc">
      <dgm:prSet loTypeId="urn:microsoft.com/office/officeart/2005/8/layout/arrow4" loCatId="relationship" qsTypeId="urn:microsoft.com/office/officeart/2005/8/quickstyle/simple4" qsCatId="simple" csTypeId="urn:microsoft.com/office/officeart/2005/8/colors/accent1_2" csCatId="accent1" phldr="1"/>
      <dgm:spPr/>
      <dgm:t>
        <a:bodyPr/>
        <a:lstStyle/>
        <a:p>
          <a:endParaRPr lang="en-US"/>
        </a:p>
      </dgm:t>
    </dgm:pt>
    <dgm:pt modelId="{C4EED4DD-8E93-4B5F-9A56-279EB66CED1C}">
      <dgm:prSet phldrT="[Text]"/>
      <dgm:spPr/>
      <dgm:t>
        <a:bodyPr/>
        <a:lstStyle/>
        <a:p>
          <a:pPr>
            <a:buNone/>
          </a:pPr>
          <a:r>
            <a:rPr lang="en-US" dirty="0"/>
            <a:t>Relevance</a:t>
          </a:r>
        </a:p>
      </dgm:t>
    </dgm:pt>
    <dgm:pt modelId="{6C21FCE3-2E96-43F1-8748-2B7E17178C05}" type="parTrans" cxnId="{D9F51C46-1109-4071-91D2-3FCF62826955}">
      <dgm:prSet/>
      <dgm:spPr/>
      <dgm:t>
        <a:bodyPr/>
        <a:lstStyle/>
        <a:p>
          <a:endParaRPr lang="en-US"/>
        </a:p>
      </dgm:t>
    </dgm:pt>
    <dgm:pt modelId="{204A55F1-18C6-4932-926C-6348D9FB1D03}" type="sibTrans" cxnId="{D9F51C46-1109-4071-91D2-3FCF62826955}">
      <dgm:prSet/>
      <dgm:spPr/>
      <dgm:t>
        <a:bodyPr/>
        <a:lstStyle/>
        <a:p>
          <a:endParaRPr lang="en-US"/>
        </a:p>
      </dgm:t>
    </dgm:pt>
    <dgm:pt modelId="{582DF61B-F335-4D13-B72E-442472885E84}">
      <dgm:prSet phldrT="[Text]"/>
      <dgm:spPr/>
      <dgm:t>
        <a:bodyPr/>
        <a:lstStyle/>
        <a:p>
          <a:pPr>
            <a:buNone/>
          </a:pPr>
          <a:r>
            <a:rPr lang="en-US" dirty="0"/>
            <a:t>Evidence</a:t>
          </a:r>
        </a:p>
      </dgm:t>
    </dgm:pt>
    <dgm:pt modelId="{2A3881D0-0917-42CC-B073-E9C280D8717C}" type="parTrans" cxnId="{11210037-0F96-46DE-B68F-E779901A60E6}">
      <dgm:prSet/>
      <dgm:spPr/>
      <dgm:t>
        <a:bodyPr/>
        <a:lstStyle/>
        <a:p>
          <a:endParaRPr lang="en-US"/>
        </a:p>
      </dgm:t>
    </dgm:pt>
    <dgm:pt modelId="{A2BD36F0-7D79-44A1-B93F-13DEF79B33FB}" type="sibTrans" cxnId="{11210037-0F96-46DE-B68F-E779901A60E6}">
      <dgm:prSet/>
      <dgm:spPr/>
      <dgm:t>
        <a:bodyPr/>
        <a:lstStyle/>
        <a:p>
          <a:endParaRPr lang="en-US"/>
        </a:p>
      </dgm:t>
    </dgm:pt>
    <dgm:pt modelId="{0631AE70-1933-4E7C-8309-439193BF2D7D}">
      <dgm:prSet phldrT="[Text]"/>
      <dgm:spPr/>
      <dgm:t>
        <a:bodyPr/>
        <a:lstStyle/>
        <a:p>
          <a:pPr>
            <a:buNone/>
          </a:pPr>
          <a:r>
            <a:rPr lang="en-US" dirty="0"/>
            <a:t>	any of the material items or assertions of fact that may be submitted to a competent tribunal as a means of ascertaining the truth of any alleged matter of fact under investigation before it</a:t>
          </a:r>
        </a:p>
      </dgm:t>
    </dgm:pt>
    <dgm:pt modelId="{BA301B2F-1244-433C-B265-DE05C099CE87}" type="parTrans" cxnId="{E772E55B-74A0-448E-AF7F-4A4596C03B14}">
      <dgm:prSet/>
      <dgm:spPr/>
      <dgm:t>
        <a:bodyPr/>
        <a:lstStyle/>
        <a:p>
          <a:endParaRPr lang="en-US"/>
        </a:p>
      </dgm:t>
    </dgm:pt>
    <dgm:pt modelId="{651131EA-B21D-4D63-B2D2-797D1D45B4B4}" type="sibTrans" cxnId="{E772E55B-74A0-448E-AF7F-4A4596C03B14}">
      <dgm:prSet/>
      <dgm:spPr/>
      <dgm:t>
        <a:bodyPr/>
        <a:lstStyle/>
        <a:p>
          <a:endParaRPr lang="en-US"/>
        </a:p>
      </dgm:t>
    </dgm:pt>
    <dgm:pt modelId="{9D1F7293-2127-434B-ACAD-0153D82B56DF}">
      <dgm:prSet phldrT="[Text]"/>
      <dgm:spPr/>
      <dgm:t>
        <a:bodyPr/>
        <a:lstStyle/>
        <a:p>
          <a:pPr>
            <a:buNone/>
          </a:pPr>
          <a:r>
            <a:rPr lang="en-US" dirty="0"/>
            <a:t>	is the tendency of a given item of evidence to prove or disprove one of the legal elements of the case, or to have probative value to make one of the elements of the case likelier or not.</a:t>
          </a:r>
        </a:p>
      </dgm:t>
    </dgm:pt>
    <dgm:pt modelId="{D3B0320C-3531-4CCC-B500-141A8A81867E}" type="sibTrans" cxnId="{ED97C52E-B675-4D49-9F8E-7FCED2E5106D}">
      <dgm:prSet/>
      <dgm:spPr/>
      <dgm:t>
        <a:bodyPr/>
        <a:lstStyle/>
        <a:p>
          <a:endParaRPr lang="en-US"/>
        </a:p>
      </dgm:t>
    </dgm:pt>
    <dgm:pt modelId="{26716105-8C59-45F2-97EA-E034BF41B28E}" type="parTrans" cxnId="{ED97C52E-B675-4D49-9F8E-7FCED2E5106D}">
      <dgm:prSet/>
      <dgm:spPr/>
      <dgm:t>
        <a:bodyPr/>
        <a:lstStyle/>
        <a:p>
          <a:endParaRPr lang="en-US"/>
        </a:p>
      </dgm:t>
    </dgm:pt>
    <dgm:pt modelId="{5282B18A-759E-4A3E-94CF-0FC08D7F973F}" type="pres">
      <dgm:prSet presAssocID="{7FC013B6-17EF-4B21-911F-D3EEBF3C0C11}" presName="compositeShape" presStyleCnt="0">
        <dgm:presLayoutVars>
          <dgm:chMax val="2"/>
          <dgm:dir/>
          <dgm:resizeHandles val="exact"/>
        </dgm:presLayoutVars>
      </dgm:prSet>
      <dgm:spPr/>
    </dgm:pt>
    <dgm:pt modelId="{440BF504-BE5E-4765-A404-74138728E708}" type="pres">
      <dgm:prSet presAssocID="{C4EED4DD-8E93-4B5F-9A56-279EB66CED1C}" presName="upArrow" presStyleLbl="node1" presStyleIdx="0" presStyleCnt="2"/>
      <dgm:spPr/>
    </dgm:pt>
    <dgm:pt modelId="{2DC65E06-F15B-43DE-95EE-F240822304F4}" type="pres">
      <dgm:prSet presAssocID="{C4EED4DD-8E93-4B5F-9A56-279EB66CED1C}" presName="upArrowText" presStyleLbl="revTx" presStyleIdx="0" presStyleCnt="2">
        <dgm:presLayoutVars>
          <dgm:chMax val="0"/>
          <dgm:bulletEnabled val="1"/>
        </dgm:presLayoutVars>
      </dgm:prSet>
      <dgm:spPr/>
    </dgm:pt>
    <dgm:pt modelId="{D64F9CE5-1F9E-494A-99F2-15DEA5483816}" type="pres">
      <dgm:prSet presAssocID="{582DF61B-F335-4D13-B72E-442472885E84}" presName="downArrow" presStyleLbl="node1" presStyleIdx="1" presStyleCnt="2"/>
      <dgm:spPr/>
    </dgm:pt>
    <dgm:pt modelId="{9D7C8B0C-2532-4321-80AE-C3D1B14B6A4C}" type="pres">
      <dgm:prSet presAssocID="{582DF61B-F335-4D13-B72E-442472885E84}" presName="downArrowText" presStyleLbl="revTx" presStyleIdx="1" presStyleCnt="2">
        <dgm:presLayoutVars>
          <dgm:chMax val="0"/>
          <dgm:bulletEnabled val="1"/>
        </dgm:presLayoutVars>
      </dgm:prSet>
      <dgm:spPr/>
    </dgm:pt>
  </dgm:ptLst>
  <dgm:cxnLst>
    <dgm:cxn modelId="{ED97C52E-B675-4D49-9F8E-7FCED2E5106D}" srcId="{C4EED4DD-8E93-4B5F-9A56-279EB66CED1C}" destId="{9D1F7293-2127-434B-ACAD-0153D82B56DF}" srcOrd="0" destOrd="0" parTransId="{26716105-8C59-45F2-97EA-E034BF41B28E}" sibTransId="{D3B0320C-3531-4CCC-B500-141A8A81867E}"/>
    <dgm:cxn modelId="{11210037-0F96-46DE-B68F-E779901A60E6}" srcId="{7FC013B6-17EF-4B21-911F-D3EEBF3C0C11}" destId="{582DF61B-F335-4D13-B72E-442472885E84}" srcOrd="1" destOrd="0" parTransId="{2A3881D0-0917-42CC-B073-E9C280D8717C}" sibTransId="{A2BD36F0-7D79-44A1-B93F-13DEF79B33FB}"/>
    <dgm:cxn modelId="{E772E55B-74A0-448E-AF7F-4A4596C03B14}" srcId="{582DF61B-F335-4D13-B72E-442472885E84}" destId="{0631AE70-1933-4E7C-8309-439193BF2D7D}" srcOrd="0" destOrd="0" parTransId="{BA301B2F-1244-433C-B265-DE05C099CE87}" sibTransId="{651131EA-B21D-4D63-B2D2-797D1D45B4B4}"/>
    <dgm:cxn modelId="{4FC61F41-B0D8-4F0E-96D5-9621D6C76B09}" type="presOf" srcId="{582DF61B-F335-4D13-B72E-442472885E84}" destId="{9D7C8B0C-2532-4321-80AE-C3D1B14B6A4C}" srcOrd="0" destOrd="0" presId="urn:microsoft.com/office/officeart/2005/8/layout/arrow4"/>
    <dgm:cxn modelId="{E0891163-C15F-4D87-9AA0-8DA557F0048B}" type="presOf" srcId="{9D1F7293-2127-434B-ACAD-0153D82B56DF}" destId="{2DC65E06-F15B-43DE-95EE-F240822304F4}" srcOrd="0" destOrd="1" presId="urn:microsoft.com/office/officeart/2005/8/layout/arrow4"/>
    <dgm:cxn modelId="{D9F51C46-1109-4071-91D2-3FCF62826955}" srcId="{7FC013B6-17EF-4B21-911F-D3EEBF3C0C11}" destId="{C4EED4DD-8E93-4B5F-9A56-279EB66CED1C}" srcOrd="0" destOrd="0" parTransId="{6C21FCE3-2E96-43F1-8748-2B7E17178C05}" sibTransId="{204A55F1-18C6-4932-926C-6348D9FB1D03}"/>
    <dgm:cxn modelId="{4ACFBB67-FE71-47A0-AD67-8738D3352690}" type="presOf" srcId="{0631AE70-1933-4E7C-8309-439193BF2D7D}" destId="{9D7C8B0C-2532-4321-80AE-C3D1B14B6A4C}" srcOrd="0" destOrd="1" presId="urn:microsoft.com/office/officeart/2005/8/layout/arrow4"/>
    <dgm:cxn modelId="{51F23454-7398-469D-93B0-99824A3F5C80}" type="presOf" srcId="{C4EED4DD-8E93-4B5F-9A56-279EB66CED1C}" destId="{2DC65E06-F15B-43DE-95EE-F240822304F4}" srcOrd="0" destOrd="0" presId="urn:microsoft.com/office/officeart/2005/8/layout/arrow4"/>
    <dgm:cxn modelId="{6794379C-79CD-453D-A173-4016B4F9D81D}" type="presOf" srcId="{7FC013B6-17EF-4B21-911F-D3EEBF3C0C11}" destId="{5282B18A-759E-4A3E-94CF-0FC08D7F973F}" srcOrd="0" destOrd="0" presId="urn:microsoft.com/office/officeart/2005/8/layout/arrow4"/>
    <dgm:cxn modelId="{C9B8AC66-06A8-4EE3-B2AB-4B39AB6816B4}" type="presParOf" srcId="{5282B18A-759E-4A3E-94CF-0FC08D7F973F}" destId="{440BF504-BE5E-4765-A404-74138728E708}" srcOrd="0" destOrd="0" presId="urn:microsoft.com/office/officeart/2005/8/layout/arrow4"/>
    <dgm:cxn modelId="{B8E4D8BE-C7B3-4DEF-AAE8-05F77E8AC17E}" type="presParOf" srcId="{5282B18A-759E-4A3E-94CF-0FC08D7F973F}" destId="{2DC65E06-F15B-43DE-95EE-F240822304F4}" srcOrd="1" destOrd="0" presId="urn:microsoft.com/office/officeart/2005/8/layout/arrow4"/>
    <dgm:cxn modelId="{7F1395A7-3302-48F3-8CB0-17066AE55D04}" type="presParOf" srcId="{5282B18A-759E-4A3E-94CF-0FC08D7F973F}" destId="{D64F9CE5-1F9E-494A-99F2-15DEA5483816}" srcOrd="2" destOrd="0" presId="urn:microsoft.com/office/officeart/2005/8/layout/arrow4"/>
    <dgm:cxn modelId="{D3F32AF8-023E-49CA-9B7A-430CA9856423}" type="presParOf" srcId="{5282B18A-759E-4A3E-94CF-0FC08D7F973F}" destId="{9D7C8B0C-2532-4321-80AE-C3D1B14B6A4C}" srcOrd="3" destOrd="0" presId="urn:microsoft.com/office/officeart/2005/8/layout/arrow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206E2C-F82D-46C4-8BE6-EED8BC80AA0F}"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8A2C4EA0-3491-43AA-8D32-9E441D27DD12}">
      <dgm:prSet phldrT="[Text]"/>
      <dgm:spPr/>
      <dgm:t>
        <a:bodyPr/>
        <a:lstStyle/>
        <a:p>
          <a:r>
            <a:rPr lang="en-US" dirty="0"/>
            <a:t>Severity</a:t>
          </a:r>
        </a:p>
      </dgm:t>
    </dgm:pt>
    <dgm:pt modelId="{31902912-6F1F-477D-9912-384CF30AA482}" type="parTrans" cxnId="{2B91256B-7273-4E34-A1F6-A9B8717CD924}">
      <dgm:prSet/>
      <dgm:spPr/>
      <dgm:t>
        <a:bodyPr/>
        <a:lstStyle/>
        <a:p>
          <a:endParaRPr lang="en-US"/>
        </a:p>
      </dgm:t>
    </dgm:pt>
    <dgm:pt modelId="{B883494A-85AB-47BC-8B94-1809B4855FA7}" type="sibTrans" cxnId="{2B91256B-7273-4E34-A1F6-A9B8717CD924}">
      <dgm:prSet/>
      <dgm:spPr>
        <a:blipFill>
          <a:blip xmlns:r="http://schemas.openxmlformats.org/officeDocument/2006/relationships" r:embed="rId1"/>
          <a:tile tx="0" ty="0" sx="100000" sy="100000" flip="none" algn="tl"/>
        </a:blipFill>
      </dgm:spPr>
      <dgm:t>
        <a:bodyPr/>
        <a:lstStyle/>
        <a:p>
          <a:endParaRPr lang="en-US"/>
        </a:p>
      </dgm:t>
    </dgm:pt>
    <dgm:pt modelId="{4EE70782-62FB-4AB4-BDCE-96E28007F29B}">
      <dgm:prSet phldrT="[Text]"/>
      <dgm:spPr/>
      <dgm:t>
        <a:bodyPr/>
        <a:lstStyle/>
        <a:p>
          <a:r>
            <a:rPr lang="en-US" dirty="0"/>
            <a:t>Frequency</a:t>
          </a:r>
        </a:p>
      </dgm:t>
    </dgm:pt>
    <dgm:pt modelId="{BA91BBDF-A4D1-4117-8A77-8272613BC2A7}" type="parTrans" cxnId="{7CA65276-0B28-49F9-AD82-B157051A3AE9}">
      <dgm:prSet/>
      <dgm:spPr/>
      <dgm:t>
        <a:bodyPr/>
        <a:lstStyle/>
        <a:p>
          <a:endParaRPr lang="en-US"/>
        </a:p>
      </dgm:t>
    </dgm:pt>
    <dgm:pt modelId="{76703AF8-8D84-4367-A852-EE4E4DD66850}" type="sibTrans" cxnId="{7CA65276-0B28-49F9-AD82-B157051A3AE9}">
      <dgm:prSet/>
      <dgm:spPr>
        <a:blipFill>
          <a:blip xmlns:r="http://schemas.openxmlformats.org/officeDocument/2006/relationships" r:embed="rId1"/>
          <a:tile tx="0" ty="0" sx="100000" sy="100000" flip="none" algn="tl"/>
        </a:blipFill>
      </dgm:spPr>
      <dgm:t>
        <a:bodyPr/>
        <a:lstStyle/>
        <a:p>
          <a:endParaRPr lang="en-US"/>
        </a:p>
      </dgm:t>
    </dgm:pt>
    <dgm:pt modelId="{F6EA4303-F17C-461D-9DC8-810AA4FC40AA}">
      <dgm:prSet phldrT="[Text]"/>
      <dgm:spPr/>
      <dgm:t>
        <a:bodyPr/>
        <a:lstStyle/>
        <a:p>
          <a:r>
            <a:rPr lang="en-US" dirty="0"/>
            <a:t>Nature</a:t>
          </a:r>
        </a:p>
      </dgm:t>
    </dgm:pt>
    <dgm:pt modelId="{9ACE6B6E-70AF-456A-B30B-9E21B42022BB}" type="parTrans" cxnId="{44D89709-C383-4448-B894-58F2FF8F0F41}">
      <dgm:prSet/>
      <dgm:spPr/>
      <dgm:t>
        <a:bodyPr/>
        <a:lstStyle/>
        <a:p>
          <a:endParaRPr lang="en-US"/>
        </a:p>
      </dgm:t>
    </dgm:pt>
    <dgm:pt modelId="{43946CD5-86BA-4A82-BFA4-B93E5CE66184}" type="sibTrans" cxnId="{44D89709-C383-4448-B894-58F2FF8F0F41}">
      <dgm:prSet/>
      <dgm:spPr>
        <a:blipFill>
          <a:blip xmlns:r="http://schemas.openxmlformats.org/officeDocument/2006/relationships" r:embed="rId1"/>
          <a:tile tx="0" ty="0" sx="100000" sy="100000" flip="none" algn="tl"/>
        </a:blipFill>
      </dgm:spPr>
      <dgm:t>
        <a:bodyPr/>
        <a:lstStyle/>
        <a:p>
          <a:endParaRPr lang="en-US"/>
        </a:p>
      </dgm:t>
    </dgm:pt>
    <dgm:pt modelId="{4DE52577-B9F2-4C25-9F7C-290B60DFF9E1}" type="pres">
      <dgm:prSet presAssocID="{BF206E2C-F82D-46C4-8BE6-EED8BC80AA0F}" presName="Name0" presStyleCnt="0">
        <dgm:presLayoutVars>
          <dgm:chMax val="21"/>
          <dgm:chPref val="21"/>
        </dgm:presLayoutVars>
      </dgm:prSet>
      <dgm:spPr/>
    </dgm:pt>
    <dgm:pt modelId="{BEE89EBE-9454-46D7-833C-9A2480A92076}" type="pres">
      <dgm:prSet presAssocID="{8A2C4EA0-3491-43AA-8D32-9E441D27DD12}" presName="text1" presStyleCnt="0"/>
      <dgm:spPr/>
    </dgm:pt>
    <dgm:pt modelId="{026AB079-C12D-4DC1-B99A-6588D33184E6}" type="pres">
      <dgm:prSet presAssocID="{8A2C4EA0-3491-43AA-8D32-9E441D27DD12}" presName="textRepeatNode" presStyleLbl="alignNode1" presStyleIdx="0" presStyleCnt="3">
        <dgm:presLayoutVars>
          <dgm:chMax val="0"/>
          <dgm:chPref val="0"/>
          <dgm:bulletEnabled val="1"/>
        </dgm:presLayoutVars>
      </dgm:prSet>
      <dgm:spPr/>
    </dgm:pt>
    <dgm:pt modelId="{02CF8F34-F40E-4BF4-8C86-7096B7D24D68}" type="pres">
      <dgm:prSet presAssocID="{8A2C4EA0-3491-43AA-8D32-9E441D27DD12}" presName="textaccent1" presStyleCnt="0"/>
      <dgm:spPr/>
    </dgm:pt>
    <dgm:pt modelId="{2FB4CF70-3A2E-4821-BC49-95BDE901E2FE}" type="pres">
      <dgm:prSet presAssocID="{8A2C4EA0-3491-43AA-8D32-9E441D27DD12}" presName="accentRepeatNode" presStyleLbl="solidAlignAcc1" presStyleIdx="0" presStyleCnt="6"/>
      <dgm:spPr/>
    </dgm:pt>
    <dgm:pt modelId="{C3BD11FA-0F0E-4CF2-9D17-5188B8A99552}" type="pres">
      <dgm:prSet presAssocID="{B883494A-85AB-47BC-8B94-1809B4855FA7}" presName="image1" presStyleCnt="0"/>
      <dgm:spPr/>
    </dgm:pt>
    <dgm:pt modelId="{2C12ADED-0DF3-4D48-8436-07DF2FAF4AFD}" type="pres">
      <dgm:prSet presAssocID="{B883494A-85AB-47BC-8B94-1809B4855FA7}" presName="imageRepeatNode" presStyleLbl="alignAcc1" presStyleIdx="0" presStyleCnt="3"/>
      <dgm:spPr/>
    </dgm:pt>
    <dgm:pt modelId="{9D45A02B-ABB9-4AAF-B581-E045A062A82B}" type="pres">
      <dgm:prSet presAssocID="{B883494A-85AB-47BC-8B94-1809B4855FA7}" presName="imageaccent1" presStyleCnt="0"/>
      <dgm:spPr/>
    </dgm:pt>
    <dgm:pt modelId="{8325623D-4007-4E31-B8B9-561FFC9E3C0A}" type="pres">
      <dgm:prSet presAssocID="{B883494A-85AB-47BC-8B94-1809B4855FA7}" presName="accentRepeatNode" presStyleLbl="solidAlignAcc1" presStyleIdx="1" presStyleCnt="6"/>
      <dgm:spPr/>
    </dgm:pt>
    <dgm:pt modelId="{76EA4970-E886-4D88-A5E9-73C59B00BDA8}" type="pres">
      <dgm:prSet presAssocID="{4EE70782-62FB-4AB4-BDCE-96E28007F29B}" presName="text2" presStyleCnt="0"/>
      <dgm:spPr/>
    </dgm:pt>
    <dgm:pt modelId="{77733CC9-978A-4754-9B64-7FD65DAE14C3}" type="pres">
      <dgm:prSet presAssocID="{4EE70782-62FB-4AB4-BDCE-96E28007F29B}" presName="textRepeatNode" presStyleLbl="alignNode1" presStyleIdx="1" presStyleCnt="3">
        <dgm:presLayoutVars>
          <dgm:chMax val="0"/>
          <dgm:chPref val="0"/>
          <dgm:bulletEnabled val="1"/>
        </dgm:presLayoutVars>
      </dgm:prSet>
      <dgm:spPr/>
    </dgm:pt>
    <dgm:pt modelId="{68F823DA-B2DD-4373-A5E3-8FD2D36C2522}" type="pres">
      <dgm:prSet presAssocID="{4EE70782-62FB-4AB4-BDCE-96E28007F29B}" presName="textaccent2" presStyleCnt="0"/>
      <dgm:spPr/>
    </dgm:pt>
    <dgm:pt modelId="{5360E0C9-A1AE-4B25-949C-E391D820FA5E}" type="pres">
      <dgm:prSet presAssocID="{4EE70782-62FB-4AB4-BDCE-96E28007F29B}" presName="accentRepeatNode" presStyleLbl="solidAlignAcc1" presStyleIdx="2" presStyleCnt="6"/>
      <dgm:spPr/>
    </dgm:pt>
    <dgm:pt modelId="{AACFB581-FBC1-413C-9B91-C00DC05AACF1}" type="pres">
      <dgm:prSet presAssocID="{76703AF8-8D84-4367-A852-EE4E4DD66850}" presName="image2" presStyleCnt="0"/>
      <dgm:spPr/>
    </dgm:pt>
    <dgm:pt modelId="{0743ECFD-41C1-497B-AAC2-17914B44DC6D}" type="pres">
      <dgm:prSet presAssocID="{76703AF8-8D84-4367-A852-EE4E4DD66850}" presName="imageRepeatNode" presStyleLbl="alignAcc1" presStyleIdx="1" presStyleCnt="3"/>
      <dgm:spPr/>
    </dgm:pt>
    <dgm:pt modelId="{C663CB7B-6820-4505-83DE-FC879EE1F62D}" type="pres">
      <dgm:prSet presAssocID="{76703AF8-8D84-4367-A852-EE4E4DD66850}" presName="imageaccent2" presStyleCnt="0"/>
      <dgm:spPr/>
    </dgm:pt>
    <dgm:pt modelId="{59DE35B9-F369-4ABC-9B40-F52B4DED28EB}" type="pres">
      <dgm:prSet presAssocID="{76703AF8-8D84-4367-A852-EE4E4DD66850}" presName="accentRepeatNode" presStyleLbl="solidAlignAcc1" presStyleIdx="3" presStyleCnt="6"/>
      <dgm:spPr/>
    </dgm:pt>
    <dgm:pt modelId="{CD8FF8C3-AF71-4FF9-9DFC-5637B7778415}" type="pres">
      <dgm:prSet presAssocID="{F6EA4303-F17C-461D-9DC8-810AA4FC40AA}" presName="text3" presStyleCnt="0"/>
      <dgm:spPr/>
    </dgm:pt>
    <dgm:pt modelId="{41C2906B-FA34-49E6-B44C-F60FA0797E46}" type="pres">
      <dgm:prSet presAssocID="{F6EA4303-F17C-461D-9DC8-810AA4FC40AA}" presName="textRepeatNode" presStyleLbl="alignNode1" presStyleIdx="2" presStyleCnt="3">
        <dgm:presLayoutVars>
          <dgm:chMax val="0"/>
          <dgm:chPref val="0"/>
          <dgm:bulletEnabled val="1"/>
        </dgm:presLayoutVars>
      </dgm:prSet>
      <dgm:spPr/>
    </dgm:pt>
    <dgm:pt modelId="{3821753B-3206-46F0-86BA-D5C69D5E304E}" type="pres">
      <dgm:prSet presAssocID="{F6EA4303-F17C-461D-9DC8-810AA4FC40AA}" presName="textaccent3" presStyleCnt="0"/>
      <dgm:spPr/>
    </dgm:pt>
    <dgm:pt modelId="{3D91AF6B-0375-40C4-A864-F152F2D1042E}" type="pres">
      <dgm:prSet presAssocID="{F6EA4303-F17C-461D-9DC8-810AA4FC40AA}" presName="accentRepeatNode" presStyleLbl="solidAlignAcc1" presStyleIdx="4" presStyleCnt="6"/>
      <dgm:spPr/>
    </dgm:pt>
    <dgm:pt modelId="{90BC3018-41CA-416C-AC3E-F62C01558A57}" type="pres">
      <dgm:prSet presAssocID="{43946CD5-86BA-4A82-BFA4-B93E5CE66184}" presName="image3" presStyleCnt="0"/>
      <dgm:spPr/>
    </dgm:pt>
    <dgm:pt modelId="{AF4604F6-4376-4EBB-A3DF-8998BD6E5540}" type="pres">
      <dgm:prSet presAssocID="{43946CD5-86BA-4A82-BFA4-B93E5CE66184}" presName="imageRepeatNode" presStyleLbl="alignAcc1" presStyleIdx="2" presStyleCnt="3"/>
      <dgm:spPr/>
    </dgm:pt>
    <dgm:pt modelId="{1D0F1AC2-D605-4B17-83C3-01040A129D71}" type="pres">
      <dgm:prSet presAssocID="{43946CD5-86BA-4A82-BFA4-B93E5CE66184}" presName="imageaccent3" presStyleCnt="0"/>
      <dgm:spPr/>
    </dgm:pt>
    <dgm:pt modelId="{CBDB6947-A2B0-48A2-9995-6179C50319BA}" type="pres">
      <dgm:prSet presAssocID="{43946CD5-86BA-4A82-BFA4-B93E5CE66184}" presName="accentRepeatNode" presStyleLbl="solidAlignAcc1" presStyleIdx="5" presStyleCnt="6"/>
      <dgm:spPr/>
    </dgm:pt>
  </dgm:ptLst>
  <dgm:cxnLst>
    <dgm:cxn modelId="{44D89709-C383-4448-B894-58F2FF8F0F41}" srcId="{BF206E2C-F82D-46C4-8BE6-EED8BC80AA0F}" destId="{F6EA4303-F17C-461D-9DC8-810AA4FC40AA}" srcOrd="2" destOrd="0" parTransId="{9ACE6B6E-70AF-456A-B30B-9E21B42022BB}" sibTransId="{43946CD5-86BA-4A82-BFA4-B93E5CE66184}"/>
    <dgm:cxn modelId="{C3E54325-7626-45E4-B5A0-3920B2BC6543}" type="presOf" srcId="{8A2C4EA0-3491-43AA-8D32-9E441D27DD12}" destId="{026AB079-C12D-4DC1-B99A-6588D33184E6}" srcOrd="0" destOrd="0" presId="urn:microsoft.com/office/officeart/2008/layout/HexagonCluster"/>
    <dgm:cxn modelId="{44F5B833-3DC4-412E-AA13-D11169F06BD7}" type="presOf" srcId="{76703AF8-8D84-4367-A852-EE4E4DD66850}" destId="{0743ECFD-41C1-497B-AAC2-17914B44DC6D}" srcOrd="0" destOrd="0" presId="urn:microsoft.com/office/officeart/2008/layout/HexagonCluster"/>
    <dgm:cxn modelId="{AB0B5E3A-982A-44BD-8B4F-EA335E4BDE66}" type="presOf" srcId="{43946CD5-86BA-4A82-BFA4-B93E5CE66184}" destId="{AF4604F6-4376-4EBB-A3DF-8998BD6E5540}" srcOrd="0" destOrd="0" presId="urn:microsoft.com/office/officeart/2008/layout/HexagonCluster"/>
    <dgm:cxn modelId="{2B91256B-7273-4E34-A1F6-A9B8717CD924}" srcId="{BF206E2C-F82D-46C4-8BE6-EED8BC80AA0F}" destId="{8A2C4EA0-3491-43AA-8D32-9E441D27DD12}" srcOrd="0" destOrd="0" parTransId="{31902912-6F1F-477D-9912-384CF30AA482}" sibTransId="{B883494A-85AB-47BC-8B94-1809B4855FA7}"/>
    <dgm:cxn modelId="{7CA65276-0B28-49F9-AD82-B157051A3AE9}" srcId="{BF206E2C-F82D-46C4-8BE6-EED8BC80AA0F}" destId="{4EE70782-62FB-4AB4-BDCE-96E28007F29B}" srcOrd="1" destOrd="0" parTransId="{BA91BBDF-A4D1-4117-8A77-8272613BC2A7}" sibTransId="{76703AF8-8D84-4367-A852-EE4E4DD66850}"/>
    <dgm:cxn modelId="{0F288257-58D5-4184-8C60-DE495A523F84}" type="presOf" srcId="{BF206E2C-F82D-46C4-8BE6-EED8BC80AA0F}" destId="{4DE52577-B9F2-4C25-9F7C-290B60DFF9E1}" srcOrd="0" destOrd="0" presId="urn:microsoft.com/office/officeart/2008/layout/HexagonCluster"/>
    <dgm:cxn modelId="{925DF29F-D94E-4286-9B4D-678F4215DCA4}" type="presOf" srcId="{4EE70782-62FB-4AB4-BDCE-96E28007F29B}" destId="{77733CC9-978A-4754-9B64-7FD65DAE14C3}" srcOrd="0" destOrd="0" presId="urn:microsoft.com/office/officeart/2008/layout/HexagonCluster"/>
    <dgm:cxn modelId="{1B8547BF-67A3-4F8B-BF5C-0E3D16383D6D}" type="presOf" srcId="{F6EA4303-F17C-461D-9DC8-810AA4FC40AA}" destId="{41C2906B-FA34-49E6-B44C-F60FA0797E46}" srcOrd="0" destOrd="0" presId="urn:microsoft.com/office/officeart/2008/layout/HexagonCluster"/>
    <dgm:cxn modelId="{24F069D0-C61B-4214-95EF-934BB6BC45C7}" type="presOf" srcId="{B883494A-85AB-47BC-8B94-1809B4855FA7}" destId="{2C12ADED-0DF3-4D48-8436-07DF2FAF4AFD}" srcOrd="0" destOrd="0" presId="urn:microsoft.com/office/officeart/2008/layout/HexagonCluster"/>
    <dgm:cxn modelId="{427B5114-A959-4A08-9EA4-3F05B21C43AF}" type="presParOf" srcId="{4DE52577-B9F2-4C25-9F7C-290B60DFF9E1}" destId="{BEE89EBE-9454-46D7-833C-9A2480A92076}" srcOrd="0" destOrd="0" presId="urn:microsoft.com/office/officeart/2008/layout/HexagonCluster"/>
    <dgm:cxn modelId="{AC779E47-6B01-4D65-A16E-1281341A9817}" type="presParOf" srcId="{BEE89EBE-9454-46D7-833C-9A2480A92076}" destId="{026AB079-C12D-4DC1-B99A-6588D33184E6}" srcOrd="0" destOrd="0" presId="urn:microsoft.com/office/officeart/2008/layout/HexagonCluster"/>
    <dgm:cxn modelId="{4EA902C5-B83C-4BCC-8AB5-502057C87E1D}" type="presParOf" srcId="{4DE52577-B9F2-4C25-9F7C-290B60DFF9E1}" destId="{02CF8F34-F40E-4BF4-8C86-7096B7D24D68}" srcOrd="1" destOrd="0" presId="urn:microsoft.com/office/officeart/2008/layout/HexagonCluster"/>
    <dgm:cxn modelId="{14C83508-3D64-4793-B1E2-FDAE674E3B27}" type="presParOf" srcId="{02CF8F34-F40E-4BF4-8C86-7096B7D24D68}" destId="{2FB4CF70-3A2E-4821-BC49-95BDE901E2FE}" srcOrd="0" destOrd="0" presId="urn:microsoft.com/office/officeart/2008/layout/HexagonCluster"/>
    <dgm:cxn modelId="{1D470D67-9D42-46C4-B8F5-201E49C2E258}" type="presParOf" srcId="{4DE52577-B9F2-4C25-9F7C-290B60DFF9E1}" destId="{C3BD11FA-0F0E-4CF2-9D17-5188B8A99552}" srcOrd="2" destOrd="0" presId="urn:microsoft.com/office/officeart/2008/layout/HexagonCluster"/>
    <dgm:cxn modelId="{633DBB85-4D66-447C-8A5F-412D999AB562}" type="presParOf" srcId="{C3BD11FA-0F0E-4CF2-9D17-5188B8A99552}" destId="{2C12ADED-0DF3-4D48-8436-07DF2FAF4AFD}" srcOrd="0" destOrd="0" presId="urn:microsoft.com/office/officeart/2008/layout/HexagonCluster"/>
    <dgm:cxn modelId="{1D3A0B55-0676-4E20-B761-3C95EE1B0983}" type="presParOf" srcId="{4DE52577-B9F2-4C25-9F7C-290B60DFF9E1}" destId="{9D45A02B-ABB9-4AAF-B581-E045A062A82B}" srcOrd="3" destOrd="0" presId="urn:microsoft.com/office/officeart/2008/layout/HexagonCluster"/>
    <dgm:cxn modelId="{717FEDF8-AD36-4364-B337-0143B2201AFD}" type="presParOf" srcId="{9D45A02B-ABB9-4AAF-B581-E045A062A82B}" destId="{8325623D-4007-4E31-B8B9-561FFC9E3C0A}" srcOrd="0" destOrd="0" presId="urn:microsoft.com/office/officeart/2008/layout/HexagonCluster"/>
    <dgm:cxn modelId="{7B7ADBCA-E8C7-4601-8657-5B8D3C309D4A}" type="presParOf" srcId="{4DE52577-B9F2-4C25-9F7C-290B60DFF9E1}" destId="{76EA4970-E886-4D88-A5E9-73C59B00BDA8}" srcOrd="4" destOrd="0" presId="urn:microsoft.com/office/officeart/2008/layout/HexagonCluster"/>
    <dgm:cxn modelId="{60064BC5-4B40-4B73-BA7A-392CA82040B1}" type="presParOf" srcId="{76EA4970-E886-4D88-A5E9-73C59B00BDA8}" destId="{77733CC9-978A-4754-9B64-7FD65DAE14C3}" srcOrd="0" destOrd="0" presId="urn:microsoft.com/office/officeart/2008/layout/HexagonCluster"/>
    <dgm:cxn modelId="{734225BF-6C20-4E30-A5AC-466084215903}" type="presParOf" srcId="{4DE52577-B9F2-4C25-9F7C-290B60DFF9E1}" destId="{68F823DA-B2DD-4373-A5E3-8FD2D36C2522}" srcOrd="5" destOrd="0" presId="urn:microsoft.com/office/officeart/2008/layout/HexagonCluster"/>
    <dgm:cxn modelId="{4C04714D-887C-4CD7-9CAF-FE3EC93BCA22}" type="presParOf" srcId="{68F823DA-B2DD-4373-A5E3-8FD2D36C2522}" destId="{5360E0C9-A1AE-4B25-949C-E391D820FA5E}" srcOrd="0" destOrd="0" presId="urn:microsoft.com/office/officeart/2008/layout/HexagonCluster"/>
    <dgm:cxn modelId="{E5BD965F-D7F7-40D9-AAE4-392ED6D15407}" type="presParOf" srcId="{4DE52577-B9F2-4C25-9F7C-290B60DFF9E1}" destId="{AACFB581-FBC1-413C-9B91-C00DC05AACF1}" srcOrd="6" destOrd="0" presId="urn:microsoft.com/office/officeart/2008/layout/HexagonCluster"/>
    <dgm:cxn modelId="{9CA8BF7E-889B-4147-BAD7-4BF6B01FC9D3}" type="presParOf" srcId="{AACFB581-FBC1-413C-9B91-C00DC05AACF1}" destId="{0743ECFD-41C1-497B-AAC2-17914B44DC6D}" srcOrd="0" destOrd="0" presId="urn:microsoft.com/office/officeart/2008/layout/HexagonCluster"/>
    <dgm:cxn modelId="{57428C46-45DD-40E0-9E32-8CDD9E5AE503}" type="presParOf" srcId="{4DE52577-B9F2-4C25-9F7C-290B60DFF9E1}" destId="{C663CB7B-6820-4505-83DE-FC879EE1F62D}" srcOrd="7" destOrd="0" presId="urn:microsoft.com/office/officeart/2008/layout/HexagonCluster"/>
    <dgm:cxn modelId="{D0DDD95C-EBAC-4E30-BEFE-6B545462A3ED}" type="presParOf" srcId="{C663CB7B-6820-4505-83DE-FC879EE1F62D}" destId="{59DE35B9-F369-4ABC-9B40-F52B4DED28EB}" srcOrd="0" destOrd="0" presId="urn:microsoft.com/office/officeart/2008/layout/HexagonCluster"/>
    <dgm:cxn modelId="{FAF307BB-9CFA-40E9-8936-CA6461D2DF6A}" type="presParOf" srcId="{4DE52577-B9F2-4C25-9F7C-290B60DFF9E1}" destId="{CD8FF8C3-AF71-4FF9-9DFC-5637B7778415}" srcOrd="8" destOrd="0" presId="urn:microsoft.com/office/officeart/2008/layout/HexagonCluster"/>
    <dgm:cxn modelId="{5DBCBD72-D9C6-41D8-B9BB-462E4A80A514}" type="presParOf" srcId="{CD8FF8C3-AF71-4FF9-9DFC-5637B7778415}" destId="{41C2906B-FA34-49E6-B44C-F60FA0797E46}" srcOrd="0" destOrd="0" presId="urn:microsoft.com/office/officeart/2008/layout/HexagonCluster"/>
    <dgm:cxn modelId="{62A51B68-080D-49D5-A7E0-0D91E8225873}" type="presParOf" srcId="{4DE52577-B9F2-4C25-9F7C-290B60DFF9E1}" destId="{3821753B-3206-46F0-86BA-D5C69D5E304E}" srcOrd="9" destOrd="0" presId="urn:microsoft.com/office/officeart/2008/layout/HexagonCluster"/>
    <dgm:cxn modelId="{E06D4DCB-CE39-43A3-9110-92B517C96CDA}" type="presParOf" srcId="{3821753B-3206-46F0-86BA-D5C69D5E304E}" destId="{3D91AF6B-0375-40C4-A864-F152F2D1042E}" srcOrd="0" destOrd="0" presId="urn:microsoft.com/office/officeart/2008/layout/HexagonCluster"/>
    <dgm:cxn modelId="{04369064-FEF3-4425-AFB7-C4D07C7718FF}" type="presParOf" srcId="{4DE52577-B9F2-4C25-9F7C-290B60DFF9E1}" destId="{90BC3018-41CA-416C-AC3E-F62C01558A57}" srcOrd="10" destOrd="0" presId="urn:microsoft.com/office/officeart/2008/layout/HexagonCluster"/>
    <dgm:cxn modelId="{34294189-6C7C-456C-AEA2-2C146E13DDFB}" type="presParOf" srcId="{90BC3018-41CA-416C-AC3E-F62C01558A57}" destId="{AF4604F6-4376-4EBB-A3DF-8998BD6E5540}" srcOrd="0" destOrd="0" presId="urn:microsoft.com/office/officeart/2008/layout/HexagonCluster"/>
    <dgm:cxn modelId="{CD404244-DEE8-4721-9B6A-A1FB46368378}" type="presParOf" srcId="{4DE52577-B9F2-4C25-9F7C-290B60DFF9E1}" destId="{1D0F1AC2-D605-4B17-83C3-01040A129D71}" srcOrd="11" destOrd="0" presId="urn:microsoft.com/office/officeart/2008/layout/HexagonCluster"/>
    <dgm:cxn modelId="{0EB70FA0-C97A-4450-8BD2-21A3181E854B}" type="presParOf" srcId="{1D0F1AC2-D605-4B17-83C3-01040A129D71}" destId="{CBDB6947-A2B0-48A2-9995-6179C50319BA}"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4B13060-3975-4F94-80C3-2A9694047FA7}" type="doc">
      <dgm:prSet loTypeId="urn:microsoft.com/office/officeart/2005/8/layout/vList3" loCatId="list" qsTypeId="urn:microsoft.com/office/officeart/2005/8/quickstyle/simple5" qsCatId="simple" csTypeId="urn:microsoft.com/office/officeart/2005/8/colors/accent0_2" csCatId="mainScheme" phldr="1"/>
      <dgm:spPr/>
      <dgm:t>
        <a:bodyPr/>
        <a:lstStyle/>
        <a:p>
          <a:endParaRPr lang="en-US"/>
        </a:p>
      </dgm:t>
    </dgm:pt>
    <dgm:pt modelId="{6FAC052C-FC55-4B97-B836-6EAA137B7DD8}">
      <dgm:prSet custT="1"/>
      <dgm:spPr/>
      <dgm:t>
        <a:bodyPr/>
        <a:lstStyle/>
        <a:p>
          <a:r>
            <a:rPr lang="en-US" sz="1400" dirty="0"/>
            <a:t>Identify the allegations potentially constituting sexual harassment</a:t>
          </a:r>
        </a:p>
      </dgm:t>
    </dgm:pt>
    <dgm:pt modelId="{102D52C6-5A2E-4B97-A0E7-A2A4C1D95B92}" type="parTrans" cxnId="{83781763-2727-440A-88EA-67BB3D102B2D}">
      <dgm:prSet/>
      <dgm:spPr/>
      <dgm:t>
        <a:bodyPr/>
        <a:lstStyle/>
        <a:p>
          <a:endParaRPr lang="en-US"/>
        </a:p>
      </dgm:t>
    </dgm:pt>
    <dgm:pt modelId="{1AD87636-BECC-4328-9216-F61ABEB4DF2B}" type="sibTrans" cxnId="{83781763-2727-440A-88EA-67BB3D102B2D}">
      <dgm:prSet/>
      <dgm:spPr/>
      <dgm:t>
        <a:bodyPr/>
        <a:lstStyle/>
        <a:p>
          <a:endParaRPr lang="en-US"/>
        </a:p>
      </dgm:t>
    </dgm:pt>
    <dgm:pt modelId="{7BC05B50-8BB0-4BE1-BA1B-40E42C213E7C}">
      <dgm:prSet custT="1"/>
      <dgm:spPr/>
      <dgm:t>
        <a:bodyPr anchor="ctr"/>
        <a:lstStyle/>
        <a:p>
          <a:r>
            <a:rPr lang="en-US" sz="1400" dirty="0"/>
            <a:t>Describe the procedural steps taken, including any notifications to the parties, site visits, methods used to gather evidence, and interviews</a:t>
          </a:r>
        </a:p>
      </dgm:t>
    </dgm:pt>
    <dgm:pt modelId="{9451B578-2D53-4A79-9F46-5780124DDF18}" type="parTrans" cxnId="{80DEA66F-B9DA-4B4A-9C52-3CE22D047049}">
      <dgm:prSet/>
      <dgm:spPr/>
      <dgm:t>
        <a:bodyPr/>
        <a:lstStyle/>
        <a:p>
          <a:endParaRPr lang="en-US"/>
        </a:p>
      </dgm:t>
    </dgm:pt>
    <dgm:pt modelId="{2CC6A7D2-02E3-403E-8E09-B8436DA53CB6}" type="sibTrans" cxnId="{80DEA66F-B9DA-4B4A-9C52-3CE22D047049}">
      <dgm:prSet/>
      <dgm:spPr/>
      <dgm:t>
        <a:bodyPr/>
        <a:lstStyle/>
        <a:p>
          <a:endParaRPr lang="en-US"/>
        </a:p>
      </dgm:t>
    </dgm:pt>
    <dgm:pt modelId="{55723FD4-430C-4E6D-ADC8-7CCA3DA39B54}">
      <dgm:prSet custT="1"/>
      <dgm:spPr/>
      <dgm:t>
        <a:bodyPr/>
        <a:lstStyle/>
        <a:p>
          <a:r>
            <a:rPr lang="en-US" sz="1400" dirty="0"/>
            <a:t>Include the findings of fact supporting the determination</a:t>
          </a:r>
        </a:p>
      </dgm:t>
    </dgm:pt>
    <dgm:pt modelId="{C375AA01-0456-4CE6-9299-22C776BAEA25}" type="parTrans" cxnId="{A303905C-EEB5-49B4-9A1D-A79218D36AAB}">
      <dgm:prSet/>
      <dgm:spPr/>
      <dgm:t>
        <a:bodyPr/>
        <a:lstStyle/>
        <a:p>
          <a:endParaRPr lang="en-US"/>
        </a:p>
      </dgm:t>
    </dgm:pt>
    <dgm:pt modelId="{DA14405C-DE17-4E28-BBD1-58063C19A204}" type="sibTrans" cxnId="{A303905C-EEB5-49B4-9A1D-A79218D36AAB}">
      <dgm:prSet/>
      <dgm:spPr/>
      <dgm:t>
        <a:bodyPr/>
        <a:lstStyle/>
        <a:p>
          <a:endParaRPr lang="en-US"/>
        </a:p>
      </dgm:t>
    </dgm:pt>
    <dgm:pt modelId="{E4D41BC9-96FC-4B98-B8C2-ABEFDF6A89EB}">
      <dgm:prSet custT="1"/>
      <dgm:spPr/>
      <dgm:t>
        <a:bodyPr/>
        <a:lstStyle/>
        <a:p>
          <a:r>
            <a:rPr lang="en-US" sz="1400" dirty="0"/>
            <a:t>Address any district policies and/or conduct rules which apply to the facts</a:t>
          </a:r>
        </a:p>
      </dgm:t>
    </dgm:pt>
    <dgm:pt modelId="{D36A805E-D29D-41A0-9FF1-E174B4B1142E}" type="parTrans" cxnId="{69F58B73-3888-4C69-9704-A8A0F302B089}">
      <dgm:prSet/>
      <dgm:spPr/>
      <dgm:t>
        <a:bodyPr/>
        <a:lstStyle/>
        <a:p>
          <a:endParaRPr lang="en-US"/>
        </a:p>
      </dgm:t>
    </dgm:pt>
    <dgm:pt modelId="{1DDDDA04-C031-4EDD-AEA9-11EDE9DBB671}" type="sibTrans" cxnId="{69F58B73-3888-4C69-9704-A8A0F302B089}">
      <dgm:prSet/>
      <dgm:spPr/>
      <dgm:t>
        <a:bodyPr/>
        <a:lstStyle/>
        <a:p>
          <a:endParaRPr lang="en-US"/>
        </a:p>
      </dgm:t>
    </dgm:pt>
    <dgm:pt modelId="{5BC82BF8-CADD-42C4-9984-C13932543885}">
      <dgm:prSet custT="1"/>
      <dgm:spPr/>
      <dgm:t>
        <a:bodyPr/>
        <a:lstStyle/>
        <a:p>
          <a:r>
            <a:rPr lang="en-US" sz="1400" dirty="0"/>
            <a:t>Address each allegation and a resolution of the complaint including a determination regarding responsibility, the rationale therefor </a:t>
          </a:r>
        </a:p>
      </dgm:t>
    </dgm:pt>
    <dgm:pt modelId="{5F38D432-6CDB-43C7-9794-32F3A51CF56E}" type="parTrans" cxnId="{E1C5BFF5-6157-42FB-BE39-41C742313B85}">
      <dgm:prSet/>
      <dgm:spPr/>
      <dgm:t>
        <a:bodyPr/>
        <a:lstStyle/>
        <a:p>
          <a:endParaRPr lang="en-US"/>
        </a:p>
      </dgm:t>
    </dgm:pt>
    <dgm:pt modelId="{34D481C1-DF59-4D0F-88AD-F516E21663B8}" type="sibTrans" cxnId="{E1C5BFF5-6157-42FB-BE39-41C742313B85}">
      <dgm:prSet/>
      <dgm:spPr/>
      <dgm:t>
        <a:bodyPr/>
        <a:lstStyle/>
        <a:p>
          <a:endParaRPr lang="en-US"/>
        </a:p>
      </dgm:t>
    </dgm:pt>
    <dgm:pt modelId="{4F8ED446-BEB3-4831-81B0-E96C6FD9166D}">
      <dgm:prSet custT="1"/>
      <dgm:spPr/>
      <dgm:t>
        <a:bodyPr/>
        <a:lstStyle/>
        <a:p>
          <a:r>
            <a:rPr lang="en-US" sz="1400" dirty="0"/>
            <a:t>The procedures and permissible bases for the complainant and/or respondent to appeal the determination</a:t>
          </a:r>
        </a:p>
      </dgm:t>
    </dgm:pt>
    <dgm:pt modelId="{6B9B429F-0F0C-4C13-A9BE-46A86F47AA88}" type="parTrans" cxnId="{17B6E9BF-0642-4823-ACCE-9FB57DE89658}">
      <dgm:prSet/>
      <dgm:spPr/>
      <dgm:t>
        <a:bodyPr/>
        <a:lstStyle/>
        <a:p>
          <a:endParaRPr lang="en-US"/>
        </a:p>
      </dgm:t>
    </dgm:pt>
    <dgm:pt modelId="{EBDF3345-9D15-4CDF-BD35-14F964085973}" type="sibTrans" cxnId="{17B6E9BF-0642-4823-ACCE-9FB57DE89658}">
      <dgm:prSet/>
      <dgm:spPr/>
      <dgm:t>
        <a:bodyPr/>
        <a:lstStyle/>
        <a:p>
          <a:endParaRPr lang="en-US"/>
        </a:p>
      </dgm:t>
    </dgm:pt>
    <dgm:pt modelId="{066FAAE6-1ADE-4F93-A575-059CF9B21F0F}">
      <dgm:prSet phldrT="[Text]" custT="1"/>
      <dgm:spPr/>
      <dgm:t>
        <a:bodyPr/>
        <a:lstStyle/>
        <a:p>
          <a:r>
            <a:rPr lang="en-US" sz="1400" dirty="0"/>
            <a:t>Provided to parties at the same time</a:t>
          </a:r>
        </a:p>
      </dgm:t>
    </dgm:pt>
    <dgm:pt modelId="{D20101D4-F70E-4796-8517-8AAA9F096EC9}" type="parTrans" cxnId="{FEF15A6C-C0EA-4B04-9BFC-BB4CAC93B39B}">
      <dgm:prSet/>
      <dgm:spPr/>
      <dgm:t>
        <a:bodyPr/>
        <a:lstStyle/>
        <a:p>
          <a:endParaRPr lang="en-US"/>
        </a:p>
      </dgm:t>
    </dgm:pt>
    <dgm:pt modelId="{B9AB3E35-05A1-4A52-B31A-C7EF491F7E34}" type="sibTrans" cxnId="{FEF15A6C-C0EA-4B04-9BFC-BB4CAC93B39B}">
      <dgm:prSet/>
      <dgm:spPr/>
      <dgm:t>
        <a:bodyPr/>
        <a:lstStyle/>
        <a:p>
          <a:endParaRPr lang="en-US"/>
        </a:p>
      </dgm:t>
    </dgm:pt>
    <dgm:pt modelId="{702981CB-7386-4FB4-977B-760759633219}" type="pres">
      <dgm:prSet presAssocID="{54B13060-3975-4F94-80C3-2A9694047FA7}" presName="linearFlow" presStyleCnt="0">
        <dgm:presLayoutVars>
          <dgm:dir/>
          <dgm:resizeHandles val="exact"/>
        </dgm:presLayoutVars>
      </dgm:prSet>
      <dgm:spPr/>
    </dgm:pt>
    <dgm:pt modelId="{75886B37-587C-49CB-B939-306DEA9684B1}" type="pres">
      <dgm:prSet presAssocID="{6FAC052C-FC55-4B97-B836-6EAA137B7DD8}" presName="composite" presStyleCnt="0"/>
      <dgm:spPr/>
    </dgm:pt>
    <dgm:pt modelId="{2640BD1B-26FA-49E8-B6D3-93C92D40C75F}" type="pres">
      <dgm:prSet presAssocID="{6FAC052C-FC55-4B97-B836-6EAA137B7DD8}" presName="imgShp" presStyleLbl="fgImgPlace1" presStyleIdx="0" presStyleCnt="7"/>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3000" r="-13000"/>
          </a:stretch>
        </a:blipFill>
      </dgm:spPr>
      <dgm:extLst>
        <a:ext uri="{E40237B7-FDA0-4F09-8148-C483321AD2D9}">
          <dgm14:cNvPr xmlns:dgm14="http://schemas.microsoft.com/office/drawing/2010/diagram" id="0" name="" descr="List"/>
        </a:ext>
      </dgm:extLst>
    </dgm:pt>
    <dgm:pt modelId="{0ABCF60C-C0B4-4F40-A050-38CEFA89A5A6}" type="pres">
      <dgm:prSet presAssocID="{6FAC052C-FC55-4B97-B836-6EAA137B7DD8}" presName="txShp" presStyleLbl="node1" presStyleIdx="0" presStyleCnt="7">
        <dgm:presLayoutVars>
          <dgm:bulletEnabled val="1"/>
        </dgm:presLayoutVars>
      </dgm:prSet>
      <dgm:spPr/>
    </dgm:pt>
    <dgm:pt modelId="{C3B0F90B-322D-4327-82EB-5AD0A39E5A85}" type="pres">
      <dgm:prSet presAssocID="{1AD87636-BECC-4328-9216-F61ABEB4DF2B}" presName="spacing" presStyleCnt="0"/>
      <dgm:spPr/>
    </dgm:pt>
    <dgm:pt modelId="{B806748C-11CF-4E26-AD72-7DE0125DD195}" type="pres">
      <dgm:prSet presAssocID="{7BC05B50-8BB0-4BE1-BA1B-40E42C213E7C}" presName="composite" presStyleCnt="0"/>
      <dgm:spPr/>
    </dgm:pt>
    <dgm:pt modelId="{72F13D8A-DF21-47F6-A4E8-76398E271629}" type="pres">
      <dgm:prSet presAssocID="{7BC05B50-8BB0-4BE1-BA1B-40E42C213E7C}" presName="imgShp" presStyleLbl="fgImgPlace1" presStyleIdx="1" presStyleCnt="7"/>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5000" r="-15000"/>
          </a:stretch>
        </a:blipFill>
      </dgm:spPr>
      <dgm:extLst>
        <a:ext uri="{E40237B7-FDA0-4F09-8148-C483321AD2D9}">
          <dgm14:cNvPr xmlns:dgm14="http://schemas.microsoft.com/office/drawing/2010/diagram" id="0" name="" descr="Connections"/>
        </a:ext>
      </dgm:extLst>
    </dgm:pt>
    <dgm:pt modelId="{A861A799-E10B-44FF-922D-85F3BC593AF5}" type="pres">
      <dgm:prSet presAssocID="{7BC05B50-8BB0-4BE1-BA1B-40E42C213E7C}" presName="txShp" presStyleLbl="node1" presStyleIdx="1" presStyleCnt="7">
        <dgm:presLayoutVars>
          <dgm:bulletEnabled val="1"/>
        </dgm:presLayoutVars>
      </dgm:prSet>
      <dgm:spPr/>
    </dgm:pt>
    <dgm:pt modelId="{33EF270F-E238-4E50-956F-39304F4031BC}" type="pres">
      <dgm:prSet presAssocID="{2CC6A7D2-02E3-403E-8E09-B8436DA53CB6}" presName="spacing" presStyleCnt="0"/>
      <dgm:spPr/>
    </dgm:pt>
    <dgm:pt modelId="{B8F0DB0B-556C-40AC-94B1-C4ECCB7047D4}" type="pres">
      <dgm:prSet presAssocID="{55723FD4-430C-4E6D-ADC8-7CCA3DA39B54}" presName="composite" presStyleCnt="0"/>
      <dgm:spPr/>
    </dgm:pt>
    <dgm:pt modelId="{55F60072-FF47-42A9-B97E-A4087423AC88}" type="pres">
      <dgm:prSet presAssocID="{55723FD4-430C-4E6D-ADC8-7CCA3DA39B54}" presName="imgShp" presStyleLbl="fgImgPlace1" presStyleIdx="2" presStyleCnt="7"/>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5000" r="-15000"/>
          </a:stretch>
        </a:blipFill>
      </dgm:spPr>
      <dgm:extLst>
        <a:ext uri="{E40237B7-FDA0-4F09-8148-C483321AD2D9}">
          <dgm14:cNvPr xmlns:dgm14="http://schemas.microsoft.com/office/drawing/2010/diagram" id="0" name="" descr="Head with gears"/>
        </a:ext>
      </dgm:extLst>
    </dgm:pt>
    <dgm:pt modelId="{3F0A2454-8269-4EDE-BC72-A7DB02C9DA1C}" type="pres">
      <dgm:prSet presAssocID="{55723FD4-430C-4E6D-ADC8-7CCA3DA39B54}" presName="txShp" presStyleLbl="node1" presStyleIdx="2" presStyleCnt="7">
        <dgm:presLayoutVars>
          <dgm:bulletEnabled val="1"/>
        </dgm:presLayoutVars>
      </dgm:prSet>
      <dgm:spPr/>
    </dgm:pt>
    <dgm:pt modelId="{AF98F954-9CA7-49D4-8624-E1582B37B33E}" type="pres">
      <dgm:prSet presAssocID="{DA14405C-DE17-4E28-BBD1-58063C19A204}" presName="spacing" presStyleCnt="0"/>
      <dgm:spPr/>
    </dgm:pt>
    <dgm:pt modelId="{BE15989A-9AB6-4C8F-93F4-8A8AC0A7EFFE}" type="pres">
      <dgm:prSet presAssocID="{E4D41BC9-96FC-4B98-B8C2-ABEFDF6A89EB}" presName="composite" presStyleCnt="0"/>
      <dgm:spPr/>
    </dgm:pt>
    <dgm:pt modelId="{6C62C640-187E-45EF-B49C-2FA8C36CF0C8}" type="pres">
      <dgm:prSet presAssocID="{E4D41BC9-96FC-4B98-B8C2-ABEFDF6A89EB}" presName="imgShp" presStyleLbl="fgImgPlace1" presStyleIdx="3" presStyleCnt="7"/>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15000" r="-15000"/>
          </a:stretch>
        </a:blipFill>
      </dgm:spPr>
      <dgm:extLst>
        <a:ext uri="{E40237B7-FDA0-4F09-8148-C483321AD2D9}">
          <dgm14:cNvPr xmlns:dgm14="http://schemas.microsoft.com/office/drawing/2010/diagram" id="0" name="" descr="Books"/>
        </a:ext>
      </dgm:extLst>
    </dgm:pt>
    <dgm:pt modelId="{7F8C71F5-F51D-4F85-8AD1-BFCF5AA7A1E3}" type="pres">
      <dgm:prSet presAssocID="{E4D41BC9-96FC-4B98-B8C2-ABEFDF6A89EB}" presName="txShp" presStyleLbl="node1" presStyleIdx="3" presStyleCnt="7">
        <dgm:presLayoutVars>
          <dgm:bulletEnabled val="1"/>
        </dgm:presLayoutVars>
      </dgm:prSet>
      <dgm:spPr/>
    </dgm:pt>
    <dgm:pt modelId="{3A4D8A7B-E246-4B88-8933-B410BF8DCC07}" type="pres">
      <dgm:prSet presAssocID="{1DDDDA04-C031-4EDD-AEA9-11EDE9DBB671}" presName="spacing" presStyleCnt="0"/>
      <dgm:spPr/>
    </dgm:pt>
    <dgm:pt modelId="{5F65786E-8746-446C-9196-2FE35448E120}" type="pres">
      <dgm:prSet presAssocID="{5BC82BF8-CADD-42C4-9984-C13932543885}" presName="composite" presStyleCnt="0"/>
      <dgm:spPr/>
    </dgm:pt>
    <dgm:pt modelId="{2B9343A7-0755-446D-A3A4-B081B79AF9A1}" type="pres">
      <dgm:prSet presAssocID="{5BC82BF8-CADD-42C4-9984-C13932543885}" presName="imgShp" presStyleLbl="fgImgPlace1" presStyleIdx="4" presStyleCnt="7"/>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l="-13000" r="-13000"/>
          </a:stretch>
        </a:blipFill>
      </dgm:spPr>
      <dgm:extLst>
        <a:ext uri="{E40237B7-FDA0-4F09-8148-C483321AD2D9}">
          <dgm14:cNvPr xmlns:dgm14="http://schemas.microsoft.com/office/drawing/2010/diagram" id="0" name="" descr="Checklist"/>
        </a:ext>
      </dgm:extLst>
    </dgm:pt>
    <dgm:pt modelId="{48B87C09-6D65-445A-B15D-E25B8544D7D8}" type="pres">
      <dgm:prSet presAssocID="{5BC82BF8-CADD-42C4-9984-C13932543885}" presName="txShp" presStyleLbl="node1" presStyleIdx="4" presStyleCnt="7">
        <dgm:presLayoutVars>
          <dgm:bulletEnabled val="1"/>
        </dgm:presLayoutVars>
      </dgm:prSet>
      <dgm:spPr/>
    </dgm:pt>
    <dgm:pt modelId="{E7CE7A35-9440-458F-B0FE-7CD0F047EAC2}" type="pres">
      <dgm:prSet presAssocID="{34D481C1-DF59-4D0F-88AD-F516E21663B8}" presName="spacing" presStyleCnt="0"/>
      <dgm:spPr/>
    </dgm:pt>
    <dgm:pt modelId="{F724D4DF-EAF7-4654-8DB1-B3BD95E19DE1}" type="pres">
      <dgm:prSet presAssocID="{4F8ED446-BEB3-4831-81B0-E96C6FD9166D}" presName="composite" presStyleCnt="0"/>
      <dgm:spPr/>
    </dgm:pt>
    <dgm:pt modelId="{3DD8EF31-20F4-41C8-9F6E-520174262868}" type="pres">
      <dgm:prSet presAssocID="{4F8ED446-BEB3-4831-81B0-E96C6FD9166D}" presName="imgShp" presStyleLbl="fgImgPlace1" presStyleIdx="5" presStyleCnt="7"/>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l="-13000" r="-13000"/>
          </a:stretch>
        </a:blipFill>
      </dgm:spPr>
      <dgm:extLst>
        <a:ext uri="{E40237B7-FDA0-4F09-8148-C483321AD2D9}">
          <dgm14:cNvPr xmlns:dgm14="http://schemas.microsoft.com/office/drawing/2010/diagram" id="0" name="" descr="Workflow RTL"/>
        </a:ext>
      </dgm:extLst>
    </dgm:pt>
    <dgm:pt modelId="{234D3701-E236-446D-9786-EE2C3A4D414E}" type="pres">
      <dgm:prSet presAssocID="{4F8ED446-BEB3-4831-81B0-E96C6FD9166D}" presName="txShp" presStyleLbl="node1" presStyleIdx="5" presStyleCnt="7">
        <dgm:presLayoutVars>
          <dgm:bulletEnabled val="1"/>
        </dgm:presLayoutVars>
      </dgm:prSet>
      <dgm:spPr/>
    </dgm:pt>
    <dgm:pt modelId="{D41522D9-8D7A-4C4D-97B1-F965D533798A}" type="pres">
      <dgm:prSet presAssocID="{EBDF3345-9D15-4CDF-BD35-14F964085973}" presName="spacing" presStyleCnt="0"/>
      <dgm:spPr/>
    </dgm:pt>
    <dgm:pt modelId="{CBD9DDF9-E9E7-4CF2-BDD4-083094D56A57}" type="pres">
      <dgm:prSet presAssocID="{066FAAE6-1ADE-4F93-A575-059CF9B21F0F}" presName="composite" presStyleCnt="0"/>
      <dgm:spPr/>
    </dgm:pt>
    <dgm:pt modelId="{AF1221C5-ECE4-4E59-A6FE-DC4F63AC1BC7}" type="pres">
      <dgm:prSet presAssocID="{066FAAE6-1ADE-4F93-A575-059CF9B21F0F}" presName="imgShp" presStyleLbl="fgImgPlace1" presStyleIdx="6" presStyleCnt="7"/>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Fork In Road"/>
        </a:ext>
      </dgm:extLst>
    </dgm:pt>
    <dgm:pt modelId="{56125D24-83FA-4C56-9362-1466D052B642}" type="pres">
      <dgm:prSet presAssocID="{066FAAE6-1ADE-4F93-A575-059CF9B21F0F}" presName="txShp" presStyleLbl="node1" presStyleIdx="6" presStyleCnt="7">
        <dgm:presLayoutVars>
          <dgm:bulletEnabled val="1"/>
        </dgm:presLayoutVars>
      </dgm:prSet>
      <dgm:spPr/>
    </dgm:pt>
  </dgm:ptLst>
  <dgm:cxnLst>
    <dgm:cxn modelId="{A303905C-EEB5-49B4-9A1D-A79218D36AAB}" srcId="{54B13060-3975-4F94-80C3-2A9694047FA7}" destId="{55723FD4-430C-4E6D-ADC8-7CCA3DA39B54}" srcOrd="2" destOrd="0" parTransId="{C375AA01-0456-4CE6-9299-22C776BAEA25}" sibTransId="{DA14405C-DE17-4E28-BBD1-58063C19A204}"/>
    <dgm:cxn modelId="{1CAA895D-E88F-401F-8749-7EFD60640C05}" type="presOf" srcId="{54B13060-3975-4F94-80C3-2A9694047FA7}" destId="{702981CB-7386-4FB4-977B-760759633219}" srcOrd="0" destOrd="0" presId="urn:microsoft.com/office/officeart/2005/8/layout/vList3"/>
    <dgm:cxn modelId="{44D03660-CFE3-48BC-9D2E-E10316D1EA9F}" type="presOf" srcId="{4F8ED446-BEB3-4831-81B0-E96C6FD9166D}" destId="{234D3701-E236-446D-9786-EE2C3A4D414E}" srcOrd="0" destOrd="0" presId="urn:microsoft.com/office/officeart/2005/8/layout/vList3"/>
    <dgm:cxn modelId="{83781763-2727-440A-88EA-67BB3D102B2D}" srcId="{54B13060-3975-4F94-80C3-2A9694047FA7}" destId="{6FAC052C-FC55-4B97-B836-6EAA137B7DD8}" srcOrd="0" destOrd="0" parTransId="{102D52C6-5A2E-4B97-A0E7-A2A4C1D95B92}" sibTransId="{1AD87636-BECC-4328-9216-F61ABEB4DF2B}"/>
    <dgm:cxn modelId="{B1F9E367-B400-4AE5-ACC2-D41BDCFE5A2C}" type="presOf" srcId="{7BC05B50-8BB0-4BE1-BA1B-40E42C213E7C}" destId="{A861A799-E10B-44FF-922D-85F3BC593AF5}" srcOrd="0" destOrd="0" presId="urn:microsoft.com/office/officeart/2005/8/layout/vList3"/>
    <dgm:cxn modelId="{FEF15A6C-C0EA-4B04-9BFC-BB4CAC93B39B}" srcId="{54B13060-3975-4F94-80C3-2A9694047FA7}" destId="{066FAAE6-1ADE-4F93-A575-059CF9B21F0F}" srcOrd="6" destOrd="0" parTransId="{D20101D4-F70E-4796-8517-8AAA9F096EC9}" sibTransId="{B9AB3E35-05A1-4A52-B31A-C7EF491F7E34}"/>
    <dgm:cxn modelId="{80DEA66F-B9DA-4B4A-9C52-3CE22D047049}" srcId="{54B13060-3975-4F94-80C3-2A9694047FA7}" destId="{7BC05B50-8BB0-4BE1-BA1B-40E42C213E7C}" srcOrd="1" destOrd="0" parTransId="{9451B578-2D53-4A79-9F46-5780124DDF18}" sibTransId="{2CC6A7D2-02E3-403E-8E09-B8436DA53CB6}"/>
    <dgm:cxn modelId="{2B411D52-5C69-44BF-BCC5-01109CD4F1F2}" type="presOf" srcId="{E4D41BC9-96FC-4B98-B8C2-ABEFDF6A89EB}" destId="{7F8C71F5-F51D-4F85-8AD1-BFCF5AA7A1E3}" srcOrd="0" destOrd="0" presId="urn:microsoft.com/office/officeart/2005/8/layout/vList3"/>
    <dgm:cxn modelId="{69F58B73-3888-4C69-9704-A8A0F302B089}" srcId="{54B13060-3975-4F94-80C3-2A9694047FA7}" destId="{E4D41BC9-96FC-4B98-B8C2-ABEFDF6A89EB}" srcOrd="3" destOrd="0" parTransId="{D36A805E-D29D-41A0-9FF1-E174B4B1142E}" sibTransId="{1DDDDA04-C031-4EDD-AEA9-11EDE9DBB671}"/>
    <dgm:cxn modelId="{7412FE92-E20A-40AA-9543-D978A1B04FEA}" type="presOf" srcId="{5BC82BF8-CADD-42C4-9984-C13932543885}" destId="{48B87C09-6D65-445A-B15D-E25B8544D7D8}" srcOrd="0" destOrd="0" presId="urn:microsoft.com/office/officeart/2005/8/layout/vList3"/>
    <dgm:cxn modelId="{6ED55399-99CA-4734-8A26-AD7BF6637DB4}" type="presOf" srcId="{066FAAE6-1ADE-4F93-A575-059CF9B21F0F}" destId="{56125D24-83FA-4C56-9362-1466D052B642}" srcOrd="0" destOrd="0" presId="urn:microsoft.com/office/officeart/2005/8/layout/vList3"/>
    <dgm:cxn modelId="{17B6E9BF-0642-4823-ACCE-9FB57DE89658}" srcId="{54B13060-3975-4F94-80C3-2A9694047FA7}" destId="{4F8ED446-BEB3-4831-81B0-E96C6FD9166D}" srcOrd="5" destOrd="0" parTransId="{6B9B429F-0F0C-4C13-A9BE-46A86F47AA88}" sibTransId="{EBDF3345-9D15-4CDF-BD35-14F964085973}"/>
    <dgm:cxn modelId="{07EA60DD-A65A-4187-8F21-604242112A85}" type="presOf" srcId="{55723FD4-430C-4E6D-ADC8-7CCA3DA39B54}" destId="{3F0A2454-8269-4EDE-BC72-A7DB02C9DA1C}" srcOrd="0" destOrd="0" presId="urn:microsoft.com/office/officeart/2005/8/layout/vList3"/>
    <dgm:cxn modelId="{E1C5BFF5-6157-42FB-BE39-41C742313B85}" srcId="{54B13060-3975-4F94-80C3-2A9694047FA7}" destId="{5BC82BF8-CADD-42C4-9984-C13932543885}" srcOrd="4" destOrd="0" parTransId="{5F38D432-6CDB-43C7-9794-32F3A51CF56E}" sibTransId="{34D481C1-DF59-4D0F-88AD-F516E21663B8}"/>
    <dgm:cxn modelId="{3F2F4FFC-7211-46AF-9A24-A1461CFED00D}" type="presOf" srcId="{6FAC052C-FC55-4B97-B836-6EAA137B7DD8}" destId="{0ABCF60C-C0B4-4F40-A050-38CEFA89A5A6}" srcOrd="0" destOrd="0" presId="urn:microsoft.com/office/officeart/2005/8/layout/vList3"/>
    <dgm:cxn modelId="{7A1D83F8-C607-4C42-8AB6-A3384F38F83F}" type="presParOf" srcId="{702981CB-7386-4FB4-977B-760759633219}" destId="{75886B37-587C-49CB-B939-306DEA9684B1}" srcOrd="0" destOrd="0" presId="urn:microsoft.com/office/officeart/2005/8/layout/vList3"/>
    <dgm:cxn modelId="{0EF28B6F-2949-4FE6-8FEB-31C49C9E9870}" type="presParOf" srcId="{75886B37-587C-49CB-B939-306DEA9684B1}" destId="{2640BD1B-26FA-49E8-B6D3-93C92D40C75F}" srcOrd="0" destOrd="0" presId="urn:microsoft.com/office/officeart/2005/8/layout/vList3"/>
    <dgm:cxn modelId="{F9C1C1B8-DF86-454C-974B-D2634C443863}" type="presParOf" srcId="{75886B37-587C-49CB-B939-306DEA9684B1}" destId="{0ABCF60C-C0B4-4F40-A050-38CEFA89A5A6}" srcOrd="1" destOrd="0" presId="urn:microsoft.com/office/officeart/2005/8/layout/vList3"/>
    <dgm:cxn modelId="{0FF98A1E-B36D-46C9-B207-43EFE7421D75}" type="presParOf" srcId="{702981CB-7386-4FB4-977B-760759633219}" destId="{C3B0F90B-322D-4327-82EB-5AD0A39E5A85}" srcOrd="1" destOrd="0" presId="urn:microsoft.com/office/officeart/2005/8/layout/vList3"/>
    <dgm:cxn modelId="{EA284CDE-1158-475A-86AD-24559DE175DA}" type="presParOf" srcId="{702981CB-7386-4FB4-977B-760759633219}" destId="{B806748C-11CF-4E26-AD72-7DE0125DD195}" srcOrd="2" destOrd="0" presId="urn:microsoft.com/office/officeart/2005/8/layout/vList3"/>
    <dgm:cxn modelId="{02787C2E-994F-4FD0-A48E-3565785D9C9E}" type="presParOf" srcId="{B806748C-11CF-4E26-AD72-7DE0125DD195}" destId="{72F13D8A-DF21-47F6-A4E8-76398E271629}" srcOrd="0" destOrd="0" presId="urn:microsoft.com/office/officeart/2005/8/layout/vList3"/>
    <dgm:cxn modelId="{D8D7FE85-1F84-4278-A0AC-1D922DDC5AD3}" type="presParOf" srcId="{B806748C-11CF-4E26-AD72-7DE0125DD195}" destId="{A861A799-E10B-44FF-922D-85F3BC593AF5}" srcOrd="1" destOrd="0" presId="urn:microsoft.com/office/officeart/2005/8/layout/vList3"/>
    <dgm:cxn modelId="{A51AC5DF-E33D-44B0-86AD-84BD7A1C1212}" type="presParOf" srcId="{702981CB-7386-4FB4-977B-760759633219}" destId="{33EF270F-E238-4E50-956F-39304F4031BC}" srcOrd="3" destOrd="0" presId="urn:microsoft.com/office/officeart/2005/8/layout/vList3"/>
    <dgm:cxn modelId="{F92A7E37-1B52-4A9B-A885-1AF5119CC8F6}" type="presParOf" srcId="{702981CB-7386-4FB4-977B-760759633219}" destId="{B8F0DB0B-556C-40AC-94B1-C4ECCB7047D4}" srcOrd="4" destOrd="0" presId="urn:microsoft.com/office/officeart/2005/8/layout/vList3"/>
    <dgm:cxn modelId="{A6C41073-B694-497B-9C42-F31D0C76C1A6}" type="presParOf" srcId="{B8F0DB0B-556C-40AC-94B1-C4ECCB7047D4}" destId="{55F60072-FF47-42A9-B97E-A4087423AC88}" srcOrd="0" destOrd="0" presId="urn:microsoft.com/office/officeart/2005/8/layout/vList3"/>
    <dgm:cxn modelId="{9F0236E0-2A8F-4193-B106-DDDD65ABBC21}" type="presParOf" srcId="{B8F0DB0B-556C-40AC-94B1-C4ECCB7047D4}" destId="{3F0A2454-8269-4EDE-BC72-A7DB02C9DA1C}" srcOrd="1" destOrd="0" presId="urn:microsoft.com/office/officeart/2005/8/layout/vList3"/>
    <dgm:cxn modelId="{C08B8EEA-E613-4961-9F8B-B5DA20331A51}" type="presParOf" srcId="{702981CB-7386-4FB4-977B-760759633219}" destId="{AF98F954-9CA7-49D4-8624-E1582B37B33E}" srcOrd="5" destOrd="0" presId="urn:microsoft.com/office/officeart/2005/8/layout/vList3"/>
    <dgm:cxn modelId="{D537440A-87EF-4B34-9D02-FF469B6386F1}" type="presParOf" srcId="{702981CB-7386-4FB4-977B-760759633219}" destId="{BE15989A-9AB6-4C8F-93F4-8A8AC0A7EFFE}" srcOrd="6" destOrd="0" presId="urn:microsoft.com/office/officeart/2005/8/layout/vList3"/>
    <dgm:cxn modelId="{084712A1-0662-4F96-B0A4-9D666AAEBCE4}" type="presParOf" srcId="{BE15989A-9AB6-4C8F-93F4-8A8AC0A7EFFE}" destId="{6C62C640-187E-45EF-B49C-2FA8C36CF0C8}" srcOrd="0" destOrd="0" presId="urn:microsoft.com/office/officeart/2005/8/layout/vList3"/>
    <dgm:cxn modelId="{44F10895-7BCB-49FB-A706-090A7DB2A311}" type="presParOf" srcId="{BE15989A-9AB6-4C8F-93F4-8A8AC0A7EFFE}" destId="{7F8C71F5-F51D-4F85-8AD1-BFCF5AA7A1E3}" srcOrd="1" destOrd="0" presId="urn:microsoft.com/office/officeart/2005/8/layout/vList3"/>
    <dgm:cxn modelId="{5E5537D7-65B8-4BEE-B11D-5D3FD5C9BBE0}" type="presParOf" srcId="{702981CB-7386-4FB4-977B-760759633219}" destId="{3A4D8A7B-E246-4B88-8933-B410BF8DCC07}" srcOrd="7" destOrd="0" presId="urn:microsoft.com/office/officeart/2005/8/layout/vList3"/>
    <dgm:cxn modelId="{CE614F16-2C9D-4B94-A9B8-362484B5AA59}" type="presParOf" srcId="{702981CB-7386-4FB4-977B-760759633219}" destId="{5F65786E-8746-446C-9196-2FE35448E120}" srcOrd="8" destOrd="0" presId="urn:microsoft.com/office/officeart/2005/8/layout/vList3"/>
    <dgm:cxn modelId="{08364F6E-149B-491C-907D-8A34EF5858A0}" type="presParOf" srcId="{5F65786E-8746-446C-9196-2FE35448E120}" destId="{2B9343A7-0755-446D-A3A4-B081B79AF9A1}" srcOrd="0" destOrd="0" presId="urn:microsoft.com/office/officeart/2005/8/layout/vList3"/>
    <dgm:cxn modelId="{A075F9FF-FE29-4EC6-A2D9-3B78C7134599}" type="presParOf" srcId="{5F65786E-8746-446C-9196-2FE35448E120}" destId="{48B87C09-6D65-445A-B15D-E25B8544D7D8}" srcOrd="1" destOrd="0" presId="urn:microsoft.com/office/officeart/2005/8/layout/vList3"/>
    <dgm:cxn modelId="{AA74A86A-CA8B-49CC-985E-D57DF8614C1F}" type="presParOf" srcId="{702981CB-7386-4FB4-977B-760759633219}" destId="{E7CE7A35-9440-458F-B0FE-7CD0F047EAC2}" srcOrd="9" destOrd="0" presId="urn:microsoft.com/office/officeart/2005/8/layout/vList3"/>
    <dgm:cxn modelId="{15A81D37-09F9-4B37-8EF2-07162ECA47AB}" type="presParOf" srcId="{702981CB-7386-4FB4-977B-760759633219}" destId="{F724D4DF-EAF7-4654-8DB1-B3BD95E19DE1}" srcOrd="10" destOrd="0" presId="urn:microsoft.com/office/officeart/2005/8/layout/vList3"/>
    <dgm:cxn modelId="{40103C8D-7262-45D2-98C8-32E9930E415D}" type="presParOf" srcId="{F724D4DF-EAF7-4654-8DB1-B3BD95E19DE1}" destId="{3DD8EF31-20F4-41C8-9F6E-520174262868}" srcOrd="0" destOrd="0" presId="urn:microsoft.com/office/officeart/2005/8/layout/vList3"/>
    <dgm:cxn modelId="{F67C3D7A-5DBF-4910-A432-8DF4F5D433F8}" type="presParOf" srcId="{F724D4DF-EAF7-4654-8DB1-B3BD95E19DE1}" destId="{234D3701-E236-446D-9786-EE2C3A4D414E}" srcOrd="1" destOrd="0" presId="urn:microsoft.com/office/officeart/2005/8/layout/vList3"/>
    <dgm:cxn modelId="{61C37C57-E09B-4613-B108-B1CAF6307EFF}" type="presParOf" srcId="{702981CB-7386-4FB4-977B-760759633219}" destId="{D41522D9-8D7A-4C4D-97B1-F965D533798A}" srcOrd="11" destOrd="0" presId="urn:microsoft.com/office/officeart/2005/8/layout/vList3"/>
    <dgm:cxn modelId="{8234BEBD-DD6B-40AF-812B-97032E079158}" type="presParOf" srcId="{702981CB-7386-4FB4-977B-760759633219}" destId="{CBD9DDF9-E9E7-4CF2-BDD4-083094D56A57}" srcOrd="12" destOrd="0" presId="urn:microsoft.com/office/officeart/2005/8/layout/vList3"/>
    <dgm:cxn modelId="{069A70F4-C9FC-4560-BAF4-567E6B1062D5}" type="presParOf" srcId="{CBD9DDF9-E9E7-4CF2-BDD4-083094D56A57}" destId="{AF1221C5-ECE4-4E59-A6FE-DC4F63AC1BC7}" srcOrd="0" destOrd="0" presId="urn:microsoft.com/office/officeart/2005/8/layout/vList3"/>
    <dgm:cxn modelId="{039B4437-65E7-439C-8282-1190804962A8}" type="presParOf" srcId="{CBD9DDF9-E9E7-4CF2-BDD4-083094D56A57}" destId="{56125D24-83FA-4C56-9362-1466D052B64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6D1D07A-5118-4AD3-83E5-2FAD11F9CF6A}"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6F78BCF1-E4B2-4F49-AA8E-ED3B2C30C6D2}">
      <dgm:prSet phldrT="[Text]"/>
      <dgm:spPr/>
      <dgm:t>
        <a:bodyPr/>
        <a:lstStyle/>
        <a:p>
          <a:r>
            <a:rPr lang="en-US" dirty="0"/>
            <a:t>7 Years</a:t>
          </a:r>
        </a:p>
      </dgm:t>
    </dgm:pt>
    <dgm:pt modelId="{A7793A09-699D-4949-B90E-F2608EDAF220}" type="parTrans" cxnId="{7864A4EA-DEC9-4CFA-8F93-5918EB80F4BE}">
      <dgm:prSet/>
      <dgm:spPr/>
      <dgm:t>
        <a:bodyPr/>
        <a:lstStyle/>
        <a:p>
          <a:endParaRPr lang="en-US"/>
        </a:p>
      </dgm:t>
    </dgm:pt>
    <dgm:pt modelId="{C1456E80-04DD-400B-8560-8BF5187D4110}" type="sibTrans" cxnId="{7864A4EA-DEC9-4CFA-8F93-5918EB80F4BE}">
      <dgm:prSet/>
      <dgm:spPr/>
      <dgm:t>
        <a:bodyPr/>
        <a:lstStyle/>
        <a:p>
          <a:endParaRPr lang="en-US"/>
        </a:p>
      </dgm:t>
    </dgm:pt>
    <dgm:pt modelId="{E4670000-D6BC-4564-9263-E59622CAF8C2}">
      <dgm:prSet phldrT="[Text]"/>
      <dgm:spPr/>
      <dgm:t>
        <a:bodyPr/>
        <a:lstStyle/>
        <a:p>
          <a:r>
            <a:rPr lang="en-US" dirty="0"/>
            <a:t>Investigation Records</a:t>
          </a:r>
        </a:p>
      </dgm:t>
    </dgm:pt>
    <dgm:pt modelId="{B23F7065-4D0A-4B22-832E-4F462A625EE9}" type="parTrans" cxnId="{A218892D-76AD-4441-8C65-97521312F61D}">
      <dgm:prSet/>
      <dgm:spPr/>
      <dgm:t>
        <a:bodyPr/>
        <a:lstStyle/>
        <a:p>
          <a:endParaRPr lang="en-US" dirty="0"/>
        </a:p>
      </dgm:t>
    </dgm:pt>
    <dgm:pt modelId="{5AC530EF-BD63-417D-8673-9FC19E716598}" type="sibTrans" cxnId="{A218892D-76AD-4441-8C65-97521312F61D}">
      <dgm:prSet/>
      <dgm:spPr/>
      <dgm:t>
        <a:bodyPr/>
        <a:lstStyle/>
        <a:p>
          <a:endParaRPr lang="en-US"/>
        </a:p>
      </dgm:t>
    </dgm:pt>
    <dgm:pt modelId="{A062307A-EC84-44CE-80B4-1075A8A764F5}">
      <dgm:prSet phldrT="[Text]"/>
      <dgm:spPr/>
      <dgm:t>
        <a:bodyPr/>
        <a:lstStyle/>
        <a:p>
          <a:r>
            <a:rPr lang="en-US" dirty="0"/>
            <a:t>Disciplinary Sanctions</a:t>
          </a:r>
        </a:p>
      </dgm:t>
    </dgm:pt>
    <dgm:pt modelId="{FB571BD0-AB90-4E3D-ABBF-7BB62B367039}" type="parTrans" cxnId="{7042D7C9-D492-4D4E-BF43-9D6C62E35CE9}">
      <dgm:prSet/>
      <dgm:spPr/>
      <dgm:t>
        <a:bodyPr/>
        <a:lstStyle/>
        <a:p>
          <a:endParaRPr lang="en-US" dirty="0"/>
        </a:p>
      </dgm:t>
    </dgm:pt>
    <dgm:pt modelId="{62AE4351-92F4-46F6-BBDB-6AB029FAC91E}" type="sibTrans" cxnId="{7042D7C9-D492-4D4E-BF43-9D6C62E35CE9}">
      <dgm:prSet/>
      <dgm:spPr/>
      <dgm:t>
        <a:bodyPr/>
        <a:lstStyle/>
        <a:p>
          <a:endParaRPr lang="en-US"/>
        </a:p>
      </dgm:t>
    </dgm:pt>
    <dgm:pt modelId="{96D3946B-2D2D-42A5-809A-68E80EC593D5}">
      <dgm:prSet phldrT="[Text]"/>
      <dgm:spPr/>
      <dgm:t>
        <a:bodyPr/>
        <a:lstStyle/>
        <a:p>
          <a:r>
            <a:rPr lang="en-US" dirty="0"/>
            <a:t>Remedies</a:t>
          </a:r>
        </a:p>
      </dgm:t>
    </dgm:pt>
    <dgm:pt modelId="{7D663704-5851-4B22-BE8B-B50B7BA36591}" type="parTrans" cxnId="{E1241843-6B70-4694-AB81-7590F7C5A6D7}">
      <dgm:prSet/>
      <dgm:spPr/>
      <dgm:t>
        <a:bodyPr/>
        <a:lstStyle/>
        <a:p>
          <a:endParaRPr lang="en-US" dirty="0"/>
        </a:p>
      </dgm:t>
    </dgm:pt>
    <dgm:pt modelId="{E88322F2-5C7D-4BDD-BD44-BD4ECE618688}" type="sibTrans" cxnId="{E1241843-6B70-4694-AB81-7590F7C5A6D7}">
      <dgm:prSet/>
      <dgm:spPr/>
      <dgm:t>
        <a:bodyPr/>
        <a:lstStyle/>
        <a:p>
          <a:endParaRPr lang="en-US"/>
        </a:p>
      </dgm:t>
    </dgm:pt>
    <dgm:pt modelId="{C9052CE0-1D2D-4F4A-9498-62BC869A2D4B}">
      <dgm:prSet phldrT="[Text]"/>
      <dgm:spPr/>
      <dgm:t>
        <a:bodyPr/>
        <a:lstStyle/>
        <a:p>
          <a:r>
            <a:rPr lang="en-US" dirty="0"/>
            <a:t>Appeals</a:t>
          </a:r>
        </a:p>
      </dgm:t>
    </dgm:pt>
    <dgm:pt modelId="{5603B70B-31A2-4AD9-B41F-9DE026072D23}" type="parTrans" cxnId="{8358543D-183B-477E-BC4D-ABAFEF3BE6FD}">
      <dgm:prSet/>
      <dgm:spPr/>
      <dgm:t>
        <a:bodyPr/>
        <a:lstStyle/>
        <a:p>
          <a:endParaRPr lang="en-US" dirty="0"/>
        </a:p>
      </dgm:t>
    </dgm:pt>
    <dgm:pt modelId="{DD3037E5-EC52-4357-B9B9-9007A5DE1014}" type="sibTrans" cxnId="{8358543D-183B-477E-BC4D-ABAFEF3BE6FD}">
      <dgm:prSet/>
      <dgm:spPr/>
      <dgm:t>
        <a:bodyPr/>
        <a:lstStyle/>
        <a:p>
          <a:endParaRPr lang="en-US"/>
        </a:p>
      </dgm:t>
    </dgm:pt>
    <dgm:pt modelId="{D37735A3-7B63-4160-AA95-5CE6097A0D29}">
      <dgm:prSet phldrT="[Text]"/>
      <dgm:spPr/>
      <dgm:t>
        <a:bodyPr/>
        <a:lstStyle/>
        <a:p>
          <a:r>
            <a:rPr lang="en-US" dirty="0"/>
            <a:t>Records of Actions Taken</a:t>
          </a:r>
          <a:br>
            <a:rPr lang="en-US" dirty="0"/>
          </a:br>
          <a:r>
            <a:rPr lang="en-US" dirty="0"/>
            <a:t>(including supportive measures)</a:t>
          </a:r>
        </a:p>
      </dgm:t>
    </dgm:pt>
    <dgm:pt modelId="{75191555-8543-418B-B9FB-1F8239D40797}" type="parTrans" cxnId="{39EEAA64-2E95-41F4-8718-C2157DC22B31}">
      <dgm:prSet/>
      <dgm:spPr/>
      <dgm:t>
        <a:bodyPr/>
        <a:lstStyle/>
        <a:p>
          <a:endParaRPr lang="en-US" dirty="0"/>
        </a:p>
      </dgm:t>
    </dgm:pt>
    <dgm:pt modelId="{1E848712-508A-471F-AA7E-549DD9509F21}" type="sibTrans" cxnId="{39EEAA64-2E95-41F4-8718-C2157DC22B31}">
      <dgm:prSet/>
      <dgm:spPr/>
      <dgm:t>
        <a:bodyPr/>
        <a:lstStyle/>
        <a:p>
          <a:endParaRPr lang="en-US"/>
        </a:p>
      </dgm:t>
    </dgm:pt>
    <dgm:pt modelId="{FC8C5D45-D9C7-446A-B32C-6B687632B291}">
      <dgm:prSet phldrT="[Text]"/>
      <dgm:spPr/>
      <dgm:t>
        <a:bodyPr/>
        <a:lstStyle/>
        <a:p>
          <a:r>
            <a:rPr lang="en-US" dirty="0"/>
            <a:t>Justification for not providing supportive measures</a:t>
          </a:r>
        </a:p>
      </dgm:t>
    </dgm:pt>
    <dgm:pt modelId="{D9634A27-ED7F-42BA-A6C8-0B2561E38C67}" type="parTrans" cxnId="{C3861C42-1313-490B-BDBD-2EB86CDA4275}">
      <dgm:prSet/>
      <dgm:spPr/>
      <dgm:t>
        <a:bodyPr/>
        <a:lstStyle/>
        <a:p>
          <a:endParaRPr lang="en-US" dirty="0"/>
        </a:p>
      </dgm:t>
    </dgm:pt>
    <dgm:pt modelId="{01804F3B-D0B0-465D-9413-4461929B5B53}" type="sibTrans" cxnId="{C3861C42-1313-490B-BDBD-2EB86CDA4275}">
      <dgm:prSet/>
      <dgm:spPr/>
      <dgm:t>
        <a:bodyPr/>
        <a:lstStyle/>
        <a:p>
          <a:endParaRPr lang="en-US"/>
        </a:p>
      </dgm:t>
    </dgm:pt>
    <dgm:pt modelId="{28FA276A-F109-4A37-A0C1-3F727A3CFA3F}">
      <dgm:prSet phldrT="[Text]"/>
      <dgm:spPr/>
      <dgm:t>
        <a:bodyPr/>
        <a:lstStyle/>
        <a:p>
          <a:r>
            <a:rPr lang="en-US" dirty="0"/>
            <a:t>Measures taken to restore/preserve equal access</a:t>
          </a:r>
        </a:p>
      </dgm:t>
    </dgm:pt>
    <dgm:pt modelId="{22AC177E-7759-4765-BF59-0616ED8FF104}" type="parTrans" cxnId="{E6EAD936-B006-4114-B28D-6693DFF43CE3}">
      <dgm:prSet/>
      <dgm:spPr/>
      <dgm:t>
        <a:bodyPr/>
        <a:lstStyle/>
        <a:p>
          <a:endParaRPr lang="en-US" dirty="0"/>
        </a:p>
      </dgm:t>
    </dgm:pt>
    <dgm:pt modelId="{123F2F6A-0F53-4771-9538-2A7A8D5662D6}" type="sibTrans" cxnId="{E6EAD936-B006-4114-B28D-6693DFF43CE3}">
      <dgm:prSet/>
      <dgm:spPr/>
      <dgm:t>
        <a:bodyPr/>
        <a:lstStyle/>
        <a:p>
          <a:endParaRPr lang="en-US"/>
        </a:p>
      </dgm:t>
    </dgm:pt>
    <dgm:pt modelId="{A9C3C378-980D-4415-90AD-12284E9CA7D9}" type="pres">
      <dgm:prSet presAssocID="{96D1D07A-5118-4AD3-83E5-2FAD11F9CF6A}" presName="cycle" presStyleCnt="0">
        <dgm:presLayoutVars>
          <dgm:chMax val="1"/>
          <dgm:dir/>
          <dgm:animLvl val="ctr"/>
          <dgm:resizeHandles val="exact"/>
        </dgm:presLayoutVars>
      </dgm:prSet>
      <dgm:spPr/>
    </dgm:pt>
    <dgm:pt modelId="{E0F643B4-086F-4C96-9168-7A36ACD46A0A}" type="pres">
      <dgm:prSet presAssocID="{6F78BCF1-E4B2-4F49-AA8E-ED3B2C30C6D2}" presName="centerShape" presStyleLbl="node0" presStyleIdx="0" presStyleCnt="1"/>
      <dgm:spPr/>
    </dgm:pt>
    <dgm:pt modelId="{DA27D1EA-F433-41F1-A28B-D3C5CFD1BDEF}" type="pres">
      <dgm:prSet presAssocID="{B23F7065-4D0A-4B22-832E-4F462A625EE9}" presName="Name9" presStyleLbl="parChTrans1D2" presStyleIdx="0" presStyleCnt="7"/>
      <dgm:spPr/>
    </dgm:pt>
    <dgm:pt modelId="{16C5FC43-DDE1-4016-AFAA-42E4C5AE06AF}" type="pres">
      <dgm:prSet presAssocID="{B23F7065-4D0A-4B22-832E-4F462A625EE9}" presName="connTx" presStyleLbl="parChTrans1D2" presStyleIdx="0" presStyleCnt="7"/>
      <dgm:spPr/>
    </dgm:pt>
    <dgm:pt modelId="{D2547AA1-ED23-4920-8530-DA69F158E470}" type="pres">
      <dgm:prSet presAssocID="{E4670000-D6BC-4564-9263-E59622CAF8C2}" presName="node" presStyleLbl="node1" presStyleIdx="0" presStyleCnt="7">
        <dgm:presLayoutVars>
          <dgm:bulletEnabled val="1"/>
        </dgm:presLayoutVars>
      </dgm:prSet>
      <dgm:spPr/>
    </dgm:pt>
    <dgm:pt modelId="{646D4185-C428-486D-9177-8ECA04D9BFB7}" type="pres">
      <dgm:prSet presAssocID="{FB571BD0-AB90-4E3D-ABBF-7BB62B367039}" presName="Name9" presStyleLbl="parChTrans1D2" presStyleIdx="1" presStyleCnt="7"/>
      <dgm:spPr/>
    </dgm:pt>
    <dgm:pt modelId="{A5A1490C-EC8D-43B0-8B3E-7045806CE265}" type="pres">
      <dgm:prSet presAssocID="{FB571BD0-AB90-4E3D-ABBF-7BB62B367039}" presName="connTx" presStyleLbl="parChTrans1D2" presStyleIdx="1" presStyleCnt="7"/>
      <dgm:spPr/>
    </dgm:pt>
    <dgm:pt modelId="{DEC82FFA-0CD5-4E7F-884F-3F1920BCFA03}" type="pres">
      <dgm:prSet presAssocID="{A062307A-EC84-44CE-80B4-1075A8A764F5}" presName="node" presStyleLbl="node1" presStyleIdx="1" presStyleCnt="7">
        <dgm:presLayoutVars>
          <dgm:bulletEnabled val="1"/>
        </dgm:presLayoutVars>
      </dgm:prSet>
      <dgm:spPr/>
    </dgm:pt>
    <dgm:pt modelId="{5E24DB96-F575-4D43-8825-778185B9E014}" type="pres">
      <dgm:prSet presAssocID="{7D663704-5851-4B22-BE8B-B50B7BA36591}" presName="Name9" presStyleLbl="parChTrans1D2" presStyleIdx="2" presStyleCnt="7"/>
      <dgm:spPr/>
    </dgm:pt>
    <dgm:pt modelId="{C731DC11-58E9-42CF-A78D-F78F5594EF1F}" type="pres">
      <dgm:prSet presAssocID="{7D663704-5851-4B22-BE8B-B50B7BA36591}" presName="connTx" presStyleLbl="parChTrans1D2" presStyleIdx="2" presStyleCnt="7"/>
      <dgm:spPr/>
    </dgm:pt>
    <dgm:pt modelId="{971EB20B-16FC-4F79-9E3F-2B04B1633A9E}" type="pres">
      <dgm:prSet presAssocID="{96D3946B-2D2D-42A5-809A-68E80EC593D5}" presName="node" presStyleLbl="node1" presStyleIdx="2" presStyleCnt="7">
        <dgm:presLayoutVars>
          <dgm:bulletEnabled val="1"/>
        </dgm:presLayoutVars>
      </dgm:prSet>
      <dgm:spPr/>
    </dgm:pt>
    <dgm:pt modelId="{2931D422-26AC-4D08-AC21-3B64EFF6563E}" type="pres">
      <dgm:prSet presAssocID="{5603B70B-31A2-4AD9-B41F-9DE026072D23}" presName="Name9" presStyleLbl="parChTrans1D2" presStyleIdx="3" presStyleCnt="7"/>
      <dgm:spPr/>
    </dgm:pt>
    <dgm:pt modelId="{8631B3B6-A7F9-4ED3-8F79-FD539100B3C2}" type="pres">
      <dgm:prSet presAssocID="{5603B70B-31A2-4AD9-B41F-9DE026072D23}" presName="connTx" presStyleLbl="parChTrans1D2" presStyleIdx="3" presStyleCnt="7"/>
      <dgm:spPr/>
    </dgm:pt>
    <dgm:pt modelId="{335E39D5-1F36-4DAD-B6A4-0CE0786CFBB6}" type="pres">
      <dgm:prSet presAssocID="{C9052CE0-1D2D-4F4A-9498-62BC869A2D4B}" presName="node" presStyleLbl="node1" presStyleIdx="3" presStyleCnt="7">
        <dgm:presLayoutVars>
          <dgm:bulletEnabled val="1"/>
        </dgm:presLayoutVars>
      </dgm:prSet>
      <dgm:spPr/>
    </dgm:pt>
    <dgm:pt modelId="{F2FD93E8-6254-4003-B8E2-07AD9B067647}" type="pres">
      <dgm:prSet presAssocID="{75191555-8543-418B-B9FB-1F8239D40797}" presName="Name9" presStyleLbl="parChTrans1D2" presStyleIdx="4" presStyleCnt="7"/>
      <dgm:spPr/>
    </dgm:pt>
    <dgm:pt modelId="{9B13673E-9336-46EA-9736-438772316ECB}" type="pres">
      <dgm:prSet presAssocID="{75191555-8543-418B-B9FB-1F8239D40797}" presName="connTx" presStyleLbl="parChTrans1D2" presStyleIdx="4" presStyleCnt="7"/>
      <dgm:spPr/>
    </dgm:pt>
    <dgm:pt modelId="{7AB78046-5994-4782-A856-23E58CC97FE8}" type="pres">
      <dgm:prSet presAssocID="{D37735A3-7B63-4160-AA95-5CE6097A0D29}" presName="node" presStyleLbl="node1" presStyleIdx="4" presStyleCnt="7">
        <dgm:presLayoutVars>
          <dgm:bulletEnabled val="1"/>
        </dgm:presLayoutVars>
      </dgm:prSet>
      <dgm:spPr/>
    </dgm:pt>
    <dgm:pt modelId="{6C628081-60B0-493F-9757-02D9D50C8229}" type="pres">
      <dgm:prSet presAssocID="{D9634A27-ED7F-42BA-A6C8-0B2561E38C67}" presName="Name9" presStyleLbl="parChTrans1D2" presStyleIdx="5" presStyleCnt="7"/>
      <dgm:spPr/>
    </dgm:pt>
    <dgm:pt modelId="{29296EC9-8D82-4BA5-9848-412216264E1F}" type="pres">
      <dgm:prSet presAssocID="{D9634A27-ED7F-42BA-A6C8-0B2561E38C67}" presName="connTx" presStyleLbl="parChTrans1D2" presStyleIdx="5" presStyleCnt="7"/>
      <dgm:spPr/>
    </dgm:pt>
    <dgm:pt modelId="{DA3997EF-6CE7-498B-868F-8E1C79452034}" type="pres">
      <dgm:prSet presAssocID="{FC8C5D45-D9C7-446A-B32C-6B687632B291}" presName="node" presStyleLbl="node1" presStyleIdx="5" presStyleCnt="7">
        <dgm:presLayoutVars>
          <dgm:bulletEnabled val="1"/>
        </dgm:presLayoutVars>
      </dgm:prSet>
      <dgm:spPr/>
    </dgm:pt>
    <dgm:pt modelId="{E7FEA2A5-F7FD-4C0E-8645-CEE8E960719B}" type="pres">
      <dgm:prSet presAssocID="{22AC177E-7759-4765-BF59-0616ED8FF104}" presName="Name9" presStyleLbl="parChTrans1D2" presStyleIdx="6" presStyleCnt="7"/>
      <dgm:spPr/>
    </dgm:pt>
    <dgm:pt modelId="{F3B15533-C272-412A-A072-60F31D22869B}" type="pres">
      <dgm:prSet presAssocID="{22AC177E-7759-4765-BF59-0616ED8FF104}" presName="connTx" presStyleLbl="parChTrans1D2" presStyleIdx="6" presStyleCnt="7"/>
      <dgm:spPr/>
    </dgm:pt>
    <dgm:pt modelId="{D4547A70-5093-4848-AD3F-F3C678695043}" type="pres">
      <dgm:prSet presAssocID="{28FA276A-F109-4A37-A0C1-3F727A3CFA3F}" presName="node" presStyleLbl="node1" presStyleIdx="6" presStyleCnt="7">
        <dgm:presLayoutVars>
          <dgm:bulletEnabled val="1"/>
        </dgm:presLayoutVars>
      </dgm:prSet>
      <dgm:spPr/>
    </dgm:pt>
  </dgm:ptLst>
  <dgm:cxnLst>
    <dgm:cxn modelId="{E5309E00-F9F5-4784-86ED-234A291B3363}" type="presOf" srcId="{96D1D07A-5118-4AD3-83E5-2FAD11F9CF6A}" destId="{A9C3C378-980D-4415-90AD-12284E9CA7D9}" srcOrd="0" destOrd="0" presId="urn:microsoft.com/office/officeart/2005/8/layout/radial1"/>
    <dgm:cxn modelId="{5FFDEF03-1AAD-4DEB-AFCF-0DB844F841BD}" type="presOf" srcId="{D9634A27-ED7F-42BA-A6C8-0B2561E38C67}" destId="{29296EC9-8D82-4BA5-9848-412216264E1F}" srcOrd="1" destOrd="0" presId="urn:microsoft.com/office/officeart/2005/8/layout/radial1"/>
    <dgm:cxn modelId="{389C7F21-4F5C-4C23-913F-C1B551390F48}" type="presOf" srcId="{22AC177E-7759-4765-BF59-0616ED8FF104}" destId="{E7FEA2A5-F7FD-4C0E-8645-CEE8E960719B}" srcOrd="0" destOrd="0" presId="urn:microsoft.com/office/officeart/2005/8/layout/radial1"/>
    <dgm:cxn modelId="{147D1823-ED24-48DF-8129-467B739E9B03}" type="presOf" srcId="{75191555-8543-418B-B9FB-1F8239D40797}" destId="{9B13673E-9336-46EA-9736-438772316ECB}" srcOrd="1" destOrd="0" presId="urn:microsoft.com/office/officeart/2005/8/layout/radial1"/>
    <dgm:cxn modelId="{5D6F0824-FCAB-468F-A65E-ED15CB7AAC3F}" type="presOf" srcId="{E4670000-D6BC-4564-9263-E59622CAF8C2}" destId="{D2547AA1-ED23-4920-8530-DA69F158E470}" srcOrd="0" destOrd="0" presId="urn:microsoft.com/office/officeart/2005/8/layout/radial1"/>
    <dgm:cxn modelId="{A218892D-76AD-4441-8C65-97521312F61D}" srcId="{6F78BCF1-E4B2-4F49-AA8E-ED3B2C30C6D2}" destId="{E4670000-D6BC-4564-9263-E59622CAF8C2}" srcOrd="0" destOrd="0" parTransId="{B23F7065-4D0A-4B22-832E-4F462A625EE9}" sibTransId="{5AC530EF-BD63-417D-8673-9FC19E716598}"/>
    <dgm:cxn modelId="{E6EAD936-B006-4114-B28D-6693DFF43CE3}" srcId="{6F78BCF1-E4B2-4F49-AA8E-ED3B2C30C6D2}" destId="{28FA276A-F109-4A37-A0C1-3F727A3CFA3F}" srcOrd="6" destOrd="0" parTransId="{22AC177E-7759-4765-BF59-0616ED8FF104}" sibTransId="{123F2F6A-0F53-4771-9538-2A7A8D5662D6}"/>
    <dgm:cxn modelId="{E716C037-626F-4F35-AE77-338E21742E1B}" type="presOf" srcId="{75191555-8543-418B-B9FB-1F8239D40797}" destId="{F2FD93E8-6254-4003-B8E2-07AD9B067647}" srcOrd="0" destOrd="0" presId="urn:microsoft.com/office/officeart/2005/8/layout/radial1"/>
    <dgm:cxn modelId="{8358543D-183B-477E-BC4D-ABAFEF3BE6FD}" srcId="{6F78BCF1-E4B2-4F49-AA8E-ED3B2C30C6D2}" destId="{C9052CE0-1D2D-4F4A-9498-62BC869A2D4B}" srcOrd="3" destOrd="0" parTransId="{5603B70B-31A2-4AD9-B41F-9DE026072D23}" sibTransId="{DD3037E5-EC52-4357-B9B9-9007A5DE1014}"/>
    <dgm:cxn modelId="{C3861C42-1313-490B-BDBD-2EB86CDA4275}" srcId="{6F78BCF1-E4B2-4F49-AA8E-ED3B2C30C6D2}" destId="{FC8C5D45-D9C7-446A-B32C-6B687632B291}" srcOrd="5" destOrd="0" parTransId="{D9634A27-ED7F-42BA-A6C8-0B2561E38C67}" sibTransId="{01804F3B-D0B0-465D-9413-4461929B5B53}"/>
    <dgm:cxn modelId="{E1241843-6B70-4694-AB81-7590F7C5A6D7}" srcId="{6F78BCF1-E4B2-4F49-AA8E-ED3B2C30C6D2}" destId="{96D3946B-2D2D-42A5-809A-68E80EC593D5}" srcOrd="2" destOrd="0" parTransId="{7D663704-5851-4B22-BE8B-B50B7BA36591}" sibTransId="{E88322F2-5C7D-4BDD-BD44-BD4ECE618688}"/>
    <dgm:cxn modelId="{39EEAA64-2E95-41F4-8718-C2157DC22B31}" srcId="{6F78BCF1-E4B2-4F49-AA8E-ED3B2C30C6D2}" destId="{D37735A3-7B63-4160-AA95-5CE6097A0D29}" srcOrd="4" destOrd="0" parTransId="{75191555-8543-418B-B9FB-1F8239D40797}" sibTransId="{1E848712-508A-471F-AA7E-549DD9509F21}"/>
    <dgm:cxn modelId="{9181C546-BF17-4F16-8576-8C3CA3929FB6}" type="presOf" srcId="{B23F7065-4D0A-4B22-832E-4F462A625EE9}" destId="{16C5FC43-DDE1-4016-AFAA-42E4C5AE06AF}" srcOrd="1" destOrd="0" presId="urn:microsoft.com/office/officeart/2005/8/layout/radial1"/>
    <dgm:cxn modelId="{09A2BF6B-7CF5-4FA1-AF9B-32FE9B1161BE}" type="presOf" srcId="{28FA276A-F109-4A37-A0C1-3F727A3CFA3F}" destId="{D4547A70-5093-4848-AD3F-F3C678695043}" srcOrd="0" destOrd="0" presId="urn:microsoft.com/office/officeart/2005/8/layout/radial1"/>
    <dgm:cxn modelId="{4382686E-7C4C-4EB7-9313-D658F9BD8E02}" type="presOf" srcId="{96D3946B-2D2D-42A5-809A-68E80EC593D5}" destId="{971EB20B-16FC-4F79-9E3F-2B04B1633A9E}" srcOrd="0" destOrd="0" presId="urn:microsoft.com/office/officeart/2005/8/layout/radial1"/>
    <dgm:cxn modelId="{E90DFA6E-C792-4892-A2CD-E5FFE6877A34}" type="presOf" srcId="{A062307A-EC84-44CE-80B4-1075A8A764F5}" destId="{DEC82FFA-0CD5-4E7F-884F-3F1920BCFA03}" srcOrd="0" destOrd="0" presId="urn:microsoft.com/office/officeart/2005/8/layout/radial1"/>
    <dgm:cxn modelId="{25C97270-5B79-42F8-B688-E5D3DC872A89}" type="presOf" srcId="{D9634A27-ED7F-42BA-A6C8-0B2561E38C67}" destId="{6C628081-60B0-493F-9757-02D9D50C8229}" srcOrd="0" destOrd="0" presId="urn:microsoft.com/office/officeart/2005/8/layout/radial1"/>
    <dgm:cxn modelId="{D5A98054-20DF-4A9C-9560-BD0C52135741}" type="presOf" srcId="{D37735A3-7B63-4160-AA95-5CE6097A0D29}" destId="{7AB78046-5994-4782-A856-23E58CC97FE8}" srcOrd="0" destOrd="0" presId="urn:microsoft.com/office/officeart/2005/8/layout/radial1"/>
    <dgm:cxn modelId="{2988E189-5B49-4353-A155-541A615522AC}" type="presOf" srcId="{7D663704-5851-4B22-BE8B-B50B7BA36591}" destId="{5E24DB96-F575-4D43-8825-778185B9E014}" srcOrd="0" destOrd="0" presId="urn:microsoft.com/office/officeart/2005/8/layout/radial1"/>
    <dgm:cxn modelId="{24FEFE92-22A0-4DE5-B212-07A5D6B20592}" type="presOf" srcId="{22AC177E-7759-4765-BF59-0616ED8FF104}" destId="{F3B15533-C272-412A-A072-60F31D22869B}" srcOrd="1" destOrd="0" presId="urn:microsoft.com/office/officeart/2005/8/layout/radial1"/>
    <dgm:cxn modelId="{24862A99-E279-4B27-BF06-CB90B65B3DA7}" type="presOf" srcId="{FB571BD0-AB90-4E3D-ABBF-7BB62B367039}" destId="{646D4185-C428-486D-9177-8ECA04D9BFB7}" srcOrd="0" destOrd="0" presId="urn:microsoft.com/office/officeart/2005/8/layout/radial1"/>
    <dgm:cxn modelId="{F28AE6A4-256A-4F1F-A7D2-32EC624892EC}" type="presOf" srcId="{FB571BD0-AB90-4E3D-ABBF-7BB62B367039}" destId="{A5A1490C-EC8D-43B0-8B3E-7045806CE265}" srcOrd="1" destOrd="0" presId="urn:microsoft.com/office/officeart/2005/8/layout/radial1"/>
    <dgm:cxn modelId="{1860A7A5-1AA7-4CD6-B702-C3F82F2A609B}" type="presOf" srcId="{5603B70B-31A2-4AD9-B41F-9DE026072D23}" destId="{8631B3B6-A7F9-4ED3-8F79-FD539100B3C2}" srcOrd="1" destOrd="0" presId="urn:microsoft.com/office/officeart/2005/8/layout/radial1"/>
    <dgm:cxn modelId="{D2293DAE-7E5E-4697-91BF-67188177FC1D}" type="presOf" srcId="{5603B70B-31A2-4AD9-B41F-9DE026072D23}" destId="{2931D422-26AC-4D08-AC21-3B64EFF6563E}" srcOrd="0" destOrd="0" presId="urn:microsoft.com/office/officeart/2005/8/layout/radial1"/>
    <dgm:cxn modelId="{794631B0-71C0-4C3F-94EB-90C7CDF7576B}" type="presOf" srcId="{B23F7065-4D0A-4B22-832E-4F462A625EE9}" destId="{DA27D1EA-F433-41F1-A28B-D3C5CFD1BDEF}" srcOrd="0" destOrd="0" presId="urn:microsoft.com/office/officeart/2005/8/layout/radial1"/>
    <dgm:cxn modelId="{9068E3BF-645F-4515-82F6-A3ADFE63AF8B}" type="presOf" srcId="{6F78BCF1-E4B2-4F49-AA8E-ED3B2C30C6D2}" destId="{E0F643B4-086F-4C96-9168-7A36ACD46A0A}" srcOrd="0" destOrd="0" presId="urn:microsoft.com/office/officeart/2005/8/layout/radial1"/>
    <dgm:cxn modelId="{4DF44EC4-9875-4C89-A35F-175BB059B07A}" type="presOf" srcId="{FC8C5D45-D9C7-446A-B32C-6B687632B291}" destId="{DA3997EF-6CE7-498B-868F-8E1C79452034}" srcOrd="0" destOrd="0" presId="urn:microsoft.com/office/officeart/2005/8/layout/radial1"/>
    <dgm:cxn modelId="{7042D7C9-D492-4D4E-BF43-9D6C62E35CE9}" srcId="{6F78BCF1-E4B2-4F49-AA8E-ED3B2C30C6D2}" destId="{A062307A-EC84-44CE-80B4-1075A8A764F5}" srcOrd="1" destOrd="0" parTransId="{FB571BD0-AB90-4E3D-ABBF-7BB62B367039}" sibTransId="{62AE4351-92F4-46F6-BBDB-6AB029FAC91E}"/>
    <dgm:cxn modelId="{207019CB-931A-4533-A8EC-6071220D2CFD}" type="presOf" srcId="{C9052CE0-1D2D-4F4A-9498-62BC869A2D4B}" destId="{335E39D5-1F36-4DAD-B6A4-0CE0786CFBB6}" srcOrd="0" destOrd="0" presId="urn:microsoft.com/office/officeart/2005/8/layout/radial1"/>
    <dgm:cxn modelId="{7864A4EA-DEC9-4CFA-8F93-5918EB80F4BE}" srcId="{96D1D07A-5118-4AD3-83E5-2FAD11F9CF6A}" destId="{6F78BCF1-E4B2-4F49-AA8E-ED3B2C30C6D2}" srcOrd="0" destOrd="0" parTransId="{A7793A09-699D-4949-B90E-F2608EDAF220}" sibTransId="{C1456E80-04DD-400B-8560-8BF5187D4110}"/>
    <dgm:cxn modelId="{85DCB1F6-ACD7-4F36-8E6B-D9BE47BB4766}" type="presOf" srcId="{7D663704-5851-4B22-BE8B-B50B7BA36591}" destId="{C731DC11-58E9-42CF-A78D-F78F5594EF1F}" srcOrd="1" destOrd="0" presId="urn:microsoft.com/office/officeart/2005/8/layout/radial1"/>
    <dgm:cxn modelId="{2652F17C-7A0F-48D4-9669-8E1282B1BB32}" type="presParOf" srcId="{A9C3C378-980D-4415-90AD-12284E9CA7D9}" destId="{E0F643B4-086F-4C96-9168-7A36ACD46A0A}" srcOrd="0" destOrd="0" presId="urn:microsoft.com/office/officeart/2005/8/layout/radial1"/>
    <dgm:cxn modelId="{C7B2CAA0-9628-4A15-ABFB-490EA2B8BCB5}" type="presParOf" srcId="{A9C3C378-980D-4415-90AD-12284E9CA7D9}" destId="{DA27D1EA-F433-41F1-A28B-D3C5CFD1BDEF}" srcOrd="1" destOrd="0" presId="urn:microsoft.com/office/officeart/2005/8/layout/radial1"/>
    <dgm:cxn modelId="{169D99A2-A27C-439A-B6D9-C2407CE08100}" type="presParOf" srcId="{DA27D1EA-F433-41F1-A28B-D3C5CFD1BDEF}" destId="{16C5FC43-DDE1-4016-AFAA-42E4C5AE06AF}" srcOrd="0" destOrd="0" presId="urn:microsoft.com/office/officeart/2005/8/layout/radial1"/>
    <dgm:cxn modelId="{C2C307D9-C363-4CA9-A3AC-99CFA7C3714E}" type="presParOf" srcId="{A9C3C378-980D-4415-90AD-12284E9CA7D9}" destId="{D2547AA1-ED23-4920-8530-DA69F158E470}" srcOrd="2" destOrd="0" presId="urn:microsoft.com/office/officeart/2005/8/layout/radial1"/>
    <dgm:cxn modelId="{A6A8B369-4765-4540-B7FD-7156BE2A1F08}" type="presParOf" srcId="{A9C3C378-980D-4415-90AD-12284E9CA7D9}" destId="{646D4185-C428-486D-9177-8ECA04D9BFB7}" srcOrd="3" destOrd="0" presId="urn:microsoft.com/office/officeart/2005/8/layout/radial1"/>
    <dgm:cxn modelId="{2B517D44-E3DA-47EC-942D-A99B8331D2D6}" type="presParOf" srcId="{646D4185-C428-486D-9177-8ECA04D9BFB7}" destId="{A5A1490C-EC8D-43B0-8B3E-7045806CE265}" srcOrd="0" destOrd="0" presId="urn:microsoft.com/office/officeart/2005/8/layout/radial1"/>
    <dgm:cxn modelId="{51B52CA7-18DA-46C9-BD1A-7772CE176EA6}" type="presParOf" srcId="{A9C3C378-980D-4415-90AD-12284E9CA7D9}" destId="{DEC82FFA-0CD5-4E7F-884F-3F1920BCFA03}" srcOrd="4" destOrd="0" presId="urn:microsoft.com/office/officeart/2005/8/layout/radial1"/>
    <dgm:cxn modelId="{63284646-0123-45B8-847D-ACA7E362C561}" type="presParOf" srcId="{A9C3C378-980D-4415-90AD-12284E9CA7D9}" destId="{5E24DB96-F575-4D43-8825-778185B9E014}" srcOrd="5" destOrd="0" presId="urn:microsoft.com/office/officeart/2005/8/layout/radial1"/>
    <dgm:cxn modelId="{AB9848B5-6CB0-4458-882C-6EAAB02CD233}" type="presParOf" srcId="{5E24DB96-F575-4D43-8825-778185B9E014}" destId="{C731DC11-58E9-42CF-A78D-F78F5594EF1F}" srcOrd="0" destOrd="0" presId="urn:microsoft.com/office/officeart/2005/8/layout/radial1"/>
    <dgm:cxn modelId="{521D7BEB-7A8E-41D2-A772-A2A64CA1FB50}" type="presParOf" srcId="{A9C3C378-980D-4415-90AD-12284E9CA7D9}" destId="{971EB20B-16FC-4F79-9E3F-2B04B1633A9E}" srcOrd="6" destOrd="0" presId="urn:microsoft.com/office/officeart/2005/8/layout/radial1"/>
    <dgm:cxn modelId="{0FBDE10E-1E5C-433A-91DB-928C478E0A86}" type="presParOf" srcId="{A9C3C378-980D-4415-90AD-12284E9CA7D9}" destId="{2931D422-26AC-4D08-AC21-3B64EFF6563E}" srcOrd="7" destOrd="0" presId="urn:microsoft.com/office/officeart/2005/8/layout/radial1"/>
    <dgm:cxn modelId="{55AE516E-FCFE-401F-8E10-850CAF51DADD}" type="presParOf" srcId="{2931D422-26AC-4D08-AC21-3B64EFF6563E}" destId="{8631B3B6-A7F9-4ED3-8F79-FD539100B3C2}" srcOrd="0" destOrd="0" presId="urn:microsoft.com/office/officeart/2005/8/layout/radial1"/>
    <dgm:cxn modelId="{6DE5773A-4065-4507-B1F7-EAE691D6B5FD}" type="presParOf" srcId="{A9C3C378-980D-4415-90AD-12284E9CA7D9}" destId="{335E39D5-1F36-4DAD-B6A4-0CE0786CFBB6}" srcOrd="8" destOrd="0" presId="urn:microsoft.com/office/officeart/2005/8/layout/radial1"/>
    <dgm:cxn modelId="{AC4643B6-48E7-4A91-85B7-76F906EB3668}" type="presParOf" srcId="{A9C3C378-980D-4415-90AD-12284E9CA7D9}" destId="{F2FD93E8-6254-4003-B8E2-07AD9B067647}" srcOrd="9" destOrd="0" presId="urn:microsoft.com/office/officeart/2005/8/layout/radial1"/>
    <dgm:cxn modelId="{9F266ECA-822C-4EB8-84E4-093915E6EFFF}" type="presParOf" srcId="{F2FD93E8-6254-4003-B8E2-07AD9B067647}" destId="{9B13673E-9336-46EA-9736-438772316ECB}" srcOrd="0" destOrd="0" presId="urn:microsoft.com/office/officeart/2005/8/layout/radial1"/>
    <dgm:cxn modelId="{2051EA80-7038-47AE-910A-AA4AAE3E1094}" type="presParOf" srcId="{A9C3C378-980D-4415-90AD-12284E9CA7D9}" destId="{7AB78046-5994-4782-A856-23E58CC97FE8}" srcOrd="10" destOrd="0" presId="urn:microsoft.com/office/officeart/2005/8/layout/radial1"/>
    <dgm:cxn modelId="{2A774254-E262-4D32-9754-46E5A75A4CF7}" type="presParOf" srcId="{A9C3C378-980D-4415-90AD-12284E9CA7D9}" destId="{6C628081-60B0-493F-9757-02D9D50C8229}" srcOrd="11" destOrd="0" presId="urn:microsoft.com/office/officeart/2005/8/layout/radial1"/>
    <dgm:cxn modelId="{8ECDF29B-CBD6-41FE-AA46-37F1FA611E17}" type="presParOf" srcId="{6C628081-60B0-493F-9757-02D9D50C8229}" destId="{29296EC9-8D82-4BA5-9848-412216264E1F}" srcOrd="0" destOrd="0" presId="urn:microsoft.com/office/officeart/2005/8/layout/radial1"/>
    <dgm:cxn modelId="{AC52BBBA-3B29-460F-9A30-5D8115E6C265}" type="presParOf" srcId="{A9C3C378-980D-4415-90AD-12284E9CA7D9}" destId="{DA3997EF-6CE7-498B-868F-8E1C79452034}" srcOrd="12" destOrd="0" presId="urn:microsoft.com/office/officeart/2005/8/layout/radial1"/>
    <dgm:cxn modelId="{B4789E87-E0D2-42A5-9695-9D712662E4BE}" type="presParOf" srcId="{A9C3C378-980D-4415-90AD-12284E9CA7D9}" destId="{E7FEA2A5-F7FD-4C0E-8645-CEE8E960719B}" srcOrd="13" destOrd="0" presId="urn:microsoft.com/office/officeart/2005/8/layout/radial1"/>
    <dgm:cxn modelId="{33D521BF-61BF-4F00-8559-2EDF5A655078}" type="presParOf" srcId="{E7FEA2A5-F7FD-4C0E-8645-CEE8E960719B}" destId="{F3B15533-C272-412A-A072-60F31D22869B}" srcOrd="0" destOrd="0" presId="urn:microsoft.com/office/officeart/2005/8/layout/radial1"/>
    <dgm:cxn modelId="{315F085A-0C39-41E9-AE68-ACDC81F54859}" type="presParOf" srcId="{A9C3C378-980D-4415-90AD-12284E9CA7D9}" destId="{D4547A70-5093-4848-AD3F-F3C678695043}"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09B79CE-8FBC-4B3A-840D-A0EE04BB1F7A}"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091C9905-A47F-4EBB-975F-F2CA0F19990E}">
      <dgm:prSet/>
      <dgm:spPr/>
      <dgm:t>
        <a:bodyPr/>
        <a:lstStyle/>
        <a:p>
          <a:r>
            <a:rPr lang="en-US" dirty="0"/>
            <a:t>Inform</a:t>
          </a:r>
        </a:p>
      </dgm:t>
    </dgm:pt>
    <dgm:pt modelId="{34A54F87-6082-4CE5-81B3-903DDD8C62B4}" type="parTrans" cxnId="{2F8DD77A-19CB-40B3-874F-D11E958CF222}">
      <dgm:prSet/>
      <dgm:spPr/>
      <dgm:t>
        <a:bodyPr/>
        <a:lstStyle/>
        <a:p>
          <a:endParaRPr lang="en-US"/>
        </a:p>
      </dgm:t>
    </dgm:pt>
    <dgm:pt modelId="{C82119F8-1475-45DA-97D9-11D6F55B8C86}" type="sibTrans" cxnId="{2F8DD77A-19CB-40B3-874F-D11E958CF222}">
      <dgm:prSet/>
      <dgm:spPr/>
      <dgm:t>
        <a:bodyPr/>
        <a:lstStyle/>
        <a:p>
          <a:endParaRPr lang="en-US"/>
        </a:p>
      </dgm:t>
    </dgm:pt>
    <dgm:pt modelId="{2202797D-925F-4C11-A3CA-B4BBEEDA4E0A}">
      <dgm:prSet/>
      <dgm:spPr/>
      <dgm:t>
        <a:bodyPr/>
        <a:lstStyle/>
        <a:p>
          <a:r>
            <a:rPr lang="en-US"/>
            <a:t>Make Your Objections Known!</a:t>
          </a:r>
        </a:p>
      </dgm:t>
    </dgm:pt>
    <dgm:pt modelId="{5EFC917D-57A2-4F41-B260-6213D8E1D7B1}" type="parTrans" cxnId="{B5F6A0C1-E572-4595-BA51-8F5D17F6CCC6}">
      <dgm:prSet/>
      <dgm:spPr/>
      <dgm:t>
        <a:bodyPr/>
        <a:lstStyle/>
        <a:p>
          <a:endParaRPr lang="en-US"/>
        </a:p>
      </dgm:t>
    </dgm:pt>
    <dgm:pt modelId="{4157464A-D028-40E8-8A0D-80183AD2CD28}" type="sibTrans" cxnId="{B5F6A0C1-E572-4595-BA51-8F5D17F6CCC6}">
      <dgm:prSet/>
      <dgm:spPr/>
      <dgm:t>
        <a:bodyPr/>
        <a:lstStyle/>
        <a:p>
          <a:endParaRPr lang="en-US"/>
        </a:p>
      </dgm:t>
    </dgm:pt>
    <dgm:pt modelId="{34065C2C-5C20-4C29-A735-A157C5B3C623}">
      <dgm:prSet/>
      <dgm:spPr/>
      <dgm:t>
        <a:bodyPr/>
        <a:lstStyle/>
        <a:p>
          <a:r>
            <a:rPr lang="en-US"/>
            <a:t>Report</a:t>
          </a:r>
        </a:p>
      </dgm:t>
    </dgm:pt>
    <dgm:pt modelId="{BE0546CE-D83F-4DF1-82B8-EF11F3F693D4}" type="parTrans" cxnId="{AA7ADF9E-E179-4EBE-A12E-43BD600E2FF2}">
      <dgm:prSet/>
      <dgm:spPr/>
      <dgm:t>
        <a:bodyPr/>
        <a:lstStyle/>
        <a:p>
          <a:endParaRPr lang="en-US"/>
        </a:p>
      </dgm:t>
    </dgm:pt>
    <dgm:pt modelId="{318010F4-452A-4007-8C3E-A06621B04911}" type="sibTrans" cxnId="{AA7ADF9E-E179-4EBE-A12E-43BD600E2FF2}">
      <dgm:prSet/>
      <dgm:spPr/>
      <dgm:t>
        <a:bodyPr/>
        <a:lstStyle/>
        <a:p>
          <a:endParaRPr lang="en-US"/>
        </a:p>
      </dgm:t>
    </dgm:pt>
    <dgm:pt modelId="{2456B9F0-0787-42E0-8414-8FC4D61A0A75}">
      <dgm:prSet/>
      <dgm:spPr/>
      <dgm:t>
        <a:bodyPr/>
        <a:lstStyle/>
        <a:p>
          <a:r>
            <a:rPr lang="en-US"/>
            <a:t>Report Behavior That Makes You Uncomfortable</a:t>
          </a:r>
        </a:p>
      </dgm:t>
    </dgm:pt>
    <dgm:pt modelId="{3963775A-3668-430F-BA06-A257B57B8215}" type="parTrans" cxnId="{EE2286C3-737B-40AC-ADC1-B9CEF1AE9422}">
      <dgm:prSet/>
      <dgm:spPr/>
      <dgm:t>
        <a:bodyPr/>
        <a:lstStyle/>
        <a:p>
          <a:endParaRPr lang="en-US"/>
        </a:p>
      </dgm:t>
    </dgm:pt>
    <dgm:pt modelId="{F93E9F20-5A64-4A37-9514-5FE82758BBA5}" type="sibTrans" cxnId="{EE2286C3-737B-40AC-ADC1-B9CEF1AE9422}">
      <dgm:prSet/>
      <dgm:spPr/>
      <dgm:t>
        <a:bodyPr/>
        <a:lstStyle/>
        <a:p>
          <a:endParaRPr lang="en-US"/>
        </a:p>
      </dgm:t>
    </dgm:pt>
    <dgm:pt modelId="{C56FB62D-C708-4ACC-ABE9-79F373688B1E}">
      <dgm:prSet/>
      <dgm:spPr/>
      <dgm:t>
        <a:bodyPr/>
        <a:lstStyle/>
        <a:p>
          <a:r>
            <a:rPr lang="en-US" dirty="0"/>
            <a:t>Consult</a:t>
          </a:r>
        </a:p>
      </dgm:t>
    </dgm:pt>
    <dgm:pt modelId="{370C979F-EACB-4BFC-BAA3-DE783FC7D07D}" type="parTrans" cxnId="{6FF8B27D-D956-4F96-AB6F-43F2777DAA27}">
      <dgm:prSet/>
      <dgm:spPr/>
      <dgm:t>
        <a:bodyPr/>
        <a:lstStyle/>
        <a:p>
          <a:endParaRPr lang="en-US"/>
        </a:p>
      </dgm:t>
    </dgm:pt>
    <dgm:pt modelId="{ED87A9D7-504E-4280-B0CC-A68CEE5225BF}" type="sibTrans" cxnId="{6FF8B27D-D956-4F96-AB6F-43F2777DAA27}">
      <dgm:prSet/>
      <dgm:spPr/>
      <dgm:t>
        <a:bodyPr/>
        <a:lstStyle/>
        <a:p>
          <a:endParaRPr lang="en-US"/>
        </a:p>
      </dgm:t>
    </dgm:pt>
    <dgm:pt modelId="{7F2172B8-58A3-4CB1-8EFB-132825195B6C}">
      <dgm:prSet/>
      <dgm:spPr/>
      <dgm:t>
        <a:bodyPr/>
        <a:lstStyle/>
        <a:p>
          <a:r>
            <a:rPr lang="en-US"/>
            <a:t>Follow Established Policy</a:t>
          </a:r>
        </a:p>
      </dgm:t>
    </dgm:pt>
    <dgm:pt modelId="{53DB0C39-63F3-49FE-920A-D2317E38A3F4}" type="parTrans" cxnId="{08935DCB-51AB-4BDF-BF36-177D7C667415}">
      <dgm:prSet/>
      <dgm:spPr/>
      <dgm:t>
        <a:bodyPr/>
        <a:lstStyle/>
        <a:p>
          <a:endParaRPr lang="en-US"/>
        </a:p>
      </dgm:t>
    </dgm:pt>
    <dgm:pt modelId="{0C3A4AAB-13AF-4B7E-8197-94AF4D0BBD2F}" type="sibTrans" cxnId="{08935DCB-51AB-4BDF-BF36-177D7C667415}">
      <dgm:prSet/>
      <dgm:spPr/>
      <dgm:t>
        <a:bodyPr/>
        <a:lstStyle/>
        <a:p>
          <a:endParaRPr lang="en-US"/>
        </a:p>
      </dgm:t>
    </dgm:pt>
    <dgm:pt modelId="{2687617A-1CE6-4AF2-8867-E43D06D30262}" type="pres">
      <dgm:prSet presAssocID="{809B79CE-8FBC-4B3A-840D-A0EE04BB1F7A}" presName="Name0" presStyleCnt="0">
        <dgm:presLayoutVars>
          <dgm:dir/>
          <dgm:animLvl val="lvl"/>
          <dgm:resizeHandles val="exact"/>
        </dgm:presLayoutVars>
      </dgm:prSet>
      <dgm:spPr/>
    </dgm:pt>
    <dgm:pt modelId="{56F749DD-D541-42B9-A48E-7134D949D93E}" type="pres">
      <dgm:prSet presAssocID="{091C9905-A47F-4EBB-975F-F2CA0F19990E}" presName="linNode" presStyleCnt="0"/>
      <dgm:spPr/>
    </dgm:pt>
    <dgm:pt modelId="{76DAC975-E2DD-4E8E-A569-A17F3A30B5A5}" type="pres">
      <dgm:prSet presAssocID="{091C9905-A47F-4EBB-975F-F2CA0F19990E}" presName="parentText" presStyleLbl="solidFgAcc1" presStyleIdx="0" presStyleCnt="3">
        <dgm:presLayoutVars>
          <dgm:chMax val="1"/>
          <dgm:bulletEnabled/>
        </dgm:presLayoutVars>
      </dgm:prSet>
      <dgm:spPr/>
    </dgm:pt>
    <dgm:pt modelId="{A6DE680B-62CC-4F81-A88C-2CDD51AA0A16}" type="pres">
      <dgm:prSet presAssocID="{091C9905-A47F-4EBB-975F-F2CA0F19990E}" presName="descendantText" presStyleLbl="alignNode1" presStyleIdx="0" presStyleCnt="3">
        <dgm:presLayoutVars>
          <dgm:bulletEnabled/>
        </dgm:presLayoutVars>
      </dgm:prSet>
      <dgm:spPr/>
    </dgm:pt>
    <dgm:pt modelId="{107B18BE-DC89-4F73-99F4-8259F3D8CBCD}" type="pres">
      <dgm:prSet presAssocID="{C82119F8-1475-45DA-97D9-11D6F55B8C86}" presName="sp" presStyleCnt="0"/>
      <dgm:spPr/>
    </dgm:pt>
    <dgm:pt modelId="{1CB152B4-2D96-4338-96A6-D66BC621E878}" type="pres">
      <dgm:prSet presAssocID="{34065C2C-5C20-4C29-A735-A157C5B3C623}" presName="linNode" presStyleCnt="0"/>
      <dgm:spPr/>
    </dgm:pt>
    <dgm:pt modelId="{A0018B12-97B0-4292-A66D-4A09B8D89C82}" type="pres">
      <dgm:prSet presAssocID="{34065C2C-5C20-4C29-A735-A157C5B3C623}" presName="parentText" presStyleLbl="solidFgAcc1" presStyleIdx="1" presStyleCnt="3">
        <dgm:presLayoutVars>
          <dgm:chMax val="1"/>
          <dgm:bulletEnabled/>
        </dgm:presLayoutVars>
      </dgm:prSet>
      <dgm:spPr/>
    </dgm:pt>
    <dgm:pt modelId="{3B7C9C95-51B0-4E1F-8014-5F47E17A8F57}" type="pres">
      <dgm:prSet presAssocID="{34065C2C-5C20-4C29-A735-A157C5B3C623}" presName="descendantText" presStyleLbl="alignNode1" presStyleIdx="1" presStyleCnt="3">
        <dgm:presLayoutVars>
          <dgm:bulletEnabled/>
        </dgm:presLayoutVars>
      </dgm:prSet>
      <dgm:spPr/>
    </dgm:pt>
    <dgm:pt modelId="{B3E4D1EC-CDEB-4920-B168-7DE938846510}" type="pres">
      <dgm:prSet presAssocID="{318010F4-452A-4007-8C3E-A06621B04911}" presName="sp" presStyleCnt="0"/>
      <dgm:spPr/>
    </dgm:pt>
    <dgm:pt modelId="{FE27F6FA-934A-436F-B1B0-FB8778310B5A}" type="pres">
      <dgm:prSet presAssocID="{C56FB62D-C708-4ACC-ABE9-79F373688B1E}" presName="linNode" presStyleCnt="0"/>
      <dgm:spPr/>
    </dgm:pt>
    <dgm:pt modelId="{EE2CF629-BAC1-47C5-AC93-DE1E9C618E58}" type="pres">
      <dgm:prSet presAssocID="{C56FB62D-C708-4ACC-ABE9-79F373688B1E}" presName="parentText" presStyleLbl="solidFgAcc1" presStyleIdx="2" presStyleCnt="3">
        <dgm:presLayoutVars>
          <dgm:chMax val="1"/>
          <dgm:bulletEnabled/>
        </dgm:presLayoutVars>
      </dgm:prSet>
      <dgm:spPr/>
    </dgm:pt>
    <dgm:pt modelId="{8EB865B6-1351-41E8-BAEA-403B7319E618}" type="pres">
      <dgm:prSet presAssocID="{C56FB62D-C708-4ACC-ABE9-79F373688B1E}" presName="descendantText" presStyleLbl="alignNode1" presStyleIdx="2" presStyleCnt="3">
        <dgm:presLayoutVars>
          <dgm:bulletEnabled/>
        </dgm:presLayoutVars>
      </dgm:prSet>
      <dgm:spPr/>
    </dgm:pt>
  </dgm:ptLst>
  <dgm:cxnLst>
    <dgm:cxn modelId="{AC473D00-285C-4DBB-9D53-CAD48A83CC02}" type="presOf" srcId="{34065C2C-5C20-4C29-A735-A157C5B3C623}" destId="{A0018B12-97B0-4292-A66D-4A09B8D89C82}" srcOrd="0" destOrd="0" presId="urn:microsoft.com/office/officeart/2016/7/layout/VerticalHollowActionList"/>
    <dgm:cxn modelId="{DF13A10E-127A-48E1-A058-5EBDD725447E}" type="presOf" srcId="{C56FB62D-C708-4ACC-ABE9-79F373688B1E}" destId="{EE2CF629-BAC1-47C5-AC93-DE1E9C618E58}" srcOrd="0" destOrd="0" presId="urn:microsoft.com/office/officeart/2016/7/layout/VerticalHollowActionList"/>
    <dgm:cxn modelId="{66EED012-A1AF-4DC9-9D53-02EF8E6A32B6}" type="presOf" srcId="{809B79CE-8FBC-4B3A-840D-A0EE04BB1F7A}" destId="{2687617A-1CE6-4AF2-8867-E43D06D30262}" srcOrd="0" destOrd="0" presId="urn:microsoft.com/office/officeart/2016/7/layout/VerticalHollowActionList"/>
    <dgm:cxn modelId="{D3FD4A1E-27B5-443E-AD1F-159D4F4854C2}" type="presOf" srcId="{091C9905-A47F-4EBB-975F-F2CA0F19990E}" destId="{76DAC975-E2DD-4E8E-A569-A17F3A30B5A5}" srcOrd="0" destOrd="0" presId="urn:microsoft.com/office/officeart/2016/7/layout/VerticalHollowActionList"/>
    <dgm:cxn modelId="{2F8DD77A-19CB-40B3-874F-D11E958CF222}" srcId="{809B79CE-8FBC-4B3A-840D-A0EE04BB1F7A}" destId="{091C9905-A47F-4EBB-975F-F2CA0F19990E}" srcOrd="0" destOrd="0" parTransId="{34A54F87-6082-4CE5-81B3-903DDD8C62B4}" sibTransId="{C82119F8-1475-45DA-97D9-11D6F55B8C86}"/>
    <dgm:cxn modelId="{6FF8B27D-D956-4F96-AB6F-43F2777DAA27}" srcId="{809B79CE-8FBC-4B3A-840D-A0EE04BB1F7A}" destId="{C56FB62D-C708-4ACC-ABE9-79F373688B1E}" srcOrd="2" destOrd="0" parTransId="{370C979F-EACB-4BFC-BAA3-DE783FC7D07D}" sibTransId="{ED87A9D7-504E-4280-B0CC-A68CEE5225BF}"/>
    <dgm:cxn modelId="{AA7ADF9E-E179-4EBE-A12E-43BD600E2FF2}" srcId="{809B79CE-8FBC-4B3A-840D-A0EE04BB1F7A}" destId="{34065C2C-5C20-4C29-A735-A157C5B3C623}" srcOrd="1" destOrd="0" parTransId="{BE0546CE-D83F-4DF1-82B8-EF11F3F693D4}" sibTransId="{318010F4-452A-4007-8C3E-A06621B04911}"/>
    <dgm:cxn modelId="{B5F6A0C1-E572-4595-BA51-8F5D17F6CCC6}" srcId="{091C9905-A47F-4EBB-975F-F2CA0F19990E}" destId="{2202797D-925F-4C11-A3CA-B4BBEEDA4E0A}" srcOrd="0" destOrd="0" parTransId="{5EFC917D-57A2-4F41-B260-6213D8E1D7B1}" sibTransId="{4157464A-D028-40E8-8A0D-80183AD2CD28}"/>
    <dgm:cxn modelId="{698E48C2-AAA3-4D4E-9E83-41CB7390E145}" type="presOf" srcId="{2456B9F0-0787-42E0-8414-8FC4D61A0A75}" destId="{3B7C9C95-51B0-4E1F-8014-5F47E17A8F57}" srcOrd="0" destOrd="0" presId="urn:microsoft.com/office/officeart/2016/7/layout/VerticalHollowActionList"/>
    <dgm:cxn modelId="{EE2286C3-737B-40AC-ADC1-B9CEF1AE9422}" srcId="{34065C2C-5C20-4C29-A735-A157C5B3C623}" destId="{2456B9F0-0787-42E0-8414-8FC4D61A0A75}" srcOrd="0" destOrd="0" parTransId="{3963775A-3668-430F-BA06-A257B57B8215}" sibTransId="{F93E9F20-5A64-4A37-9514-5FE82758BBA5}"/>
    <dgm:cxn modelId="{96E59CC3-2CAC-4C4B-A5E8-BAC9DE906DEA}" type="presOf" srcId="{2202797D-925F-4C11-A3CA-B4BBEEDA4E0A}" destId="{A6DE680B-62CC-4F81-A88C-2CDD51AA0A16}" srcOrd="0" destOrd="0" presId="urn:microsoft.com/office/officeart/2016/7/layout/VerticalHollowActionList"/>
    <dgm:cxn modelId="{08935DCB-51AB-4BDF-BF36-177D7C667415}" srcId="{C56FB62D-C708-4ACC-ABE9-79F373688B1E}" destId="{7F2172B8-58A3-4CB1-8EFB-132825195B6C}" srcOrd="0" destOrd="0" parTransId="{53DB0C39-63F3-49FE-920A-D2317E38A3F4}" sibTransId="{0C3A4AAB-13AF-4B7E-8197-94AF4D0BBD2F}"/>
    <dgm:cxn modelId="{562E9DE0-B976-4725-BA90-7CFF931AD068}" type="presOf" srcId="{7F2172B8-58A3-4CB1-8EFB-132825195B6C}" destId="{8EB865B6-1351-41E8-BAEA-403B7319E618}" srcOrd="0" destOrd="0" presId="urn:microsoft.com/office/officeart/2016/7/layout/VerticalHollowActionList"/>
    <dgm:cxn modelId="{DEAA91C2-E433-4EF8-889D-E2DA206F5C2D}" type="presParOf" srcId="{2687617A-1CE6-4AF2-8867-E43D06D30262}" destId="{56F749DD-D541-42B9-A48E-7134D949D93E}" srcOrd="0" destOrd="0" presId="urn:microsoft.com/office/officeart/2016/7/layout/VerticalHollowActionList"/>
    <dgm:cxn modelId="{C45C253E-DD8E-412E-BA21-FBA25CFBF488}" type="presParOf" srcId="{56F749DD-D541-42B9-A48E-7134D949D93E}" destId="{76DAC975-E2DD-4E8E-A569-A17F3A30B5A5}" srcOrd="0" destOrd="0" presId="urn:microsoft.com/office/officeart/2016/7/layout/VerticalHollowActionList"/>
    <dgm:cxn modelId="{2A72B77C-4FC4-4B7F-BF79-3964C57C3CB9}" type="presParOf" srcId="{56F749DD-D541-42B9-A48E-7134D949D93E}" destId="{A6DE680B-62CC-4F81-A88C-2CDD51AA0A16}" srcOrd="1" destOrd="0" presId="urn:microsoft.com/office/officeart/2016/7/layout/VerticalHollowActionList"/>
    <dgm:cxn modelId="{CB0F0776-4E04-42B5-BB1D-8540BDCFDB22}" type="presParOf" srcId="{2687617A-1CE6-4AF2-8867-E43D06D30262}" destId="{107B18BE-DC89-4F73-99F4-8259F3D8CBCD}" srcOrd="1" destOrd="0" presId="urn:microsoft.com/office/officeart/2016/7/layout/VerticalHollowActionList"/>
    <dgm:cxn modelId="{5870EF23-D95B-44A2-A3AB-3019E38B4CC3}" type="presParOf" srcId="{2687617A-1CE6-4AF2-8867-E43D06D30262}" destId="{1CB152B4-2D96-4338-96A6-D66BC621E878}" srcOrd="2" destOrd="0" presId="urn:microsoft.com/office/officeart/2016/7/layout/VerticalHollowActionList"/>
    <dgm:cxn modelId="{727EB746-77F3-49C3-B0A0-C150B75D0D3D}" type="presParOf" srcId="{1CB152B4-2D96-4338-96A6-D66BC621E878}" destId="{A0018B12-97B0-4292-A66D-4A09B8D89C82}" srcOrd="0" destOrd="0" presId="urn:microsoft.com/office/officeart/2016/7/layout/VerticalHollowActionList"/>
    <dgm:cxn modelId="{CFDB2B14-B9F8-49DE-B8B5-EBAD1ABBFDD2}" type="presParOf" srcId="{1CB152B4-2D96-4338-96A6-D66BC621E878}" destId="{3B7C9C95-51B0-4E1F-8014-5F47E17A8F57}" srcOrd="1" destOrd="0" presId="urn:microsoft.com/office/officeart/2016/7/layout/VerticalHollowActionList"/>
    <dgm:cxn modelId="{256315BC-F1D8-4C8D-AE76-A8E78F68FC60}" type="presParOf" srcId="{2687617A-1CE6-4AF2-8867-E43D06D30262}" destId="{B3E4D1EC-CDEB-4920-B168-7DE938846510}" srcOrd="3" destOrd="0" presId="urn:microsoft.com/office/officeart/2016/7/layout/VerticalHollowActionList"/>
    <dgm:cxn modelId="{1EAEE062-FD06-40D6-8EAE-2F6C528DA89E}" type="presParOf" srcId="{2687617A-1CE6-4AF2-8867-E43D06D30262}" destId="{FE27F6FA-934A-436F-B1B0-FB8778310B5A}" srcOrd="4" destOrd="0" presId="urn:microsoft.com/office/officeart/2016/7/layout/VerticalHollowActionList"/>
    <dgm:cxn modelId="{31930ECB-6E50-457E-BF87-E8993A38A4B2}" type="presParOf" srcId="{FE27F6FA-934A-436F-B1B0-FB8778310B5A}" destId="{EE2CF629-BAC1-47C5-AC93-DE1E9C618E58}" srcOrd="0" destOrd="0" presId="urn:microsoft.com/office/officeart/2016/7/layout/VerticalHollowActionList"/>
    <dgm:cxn modelId="{18C4ED33-A179-40D5-980B-A538F46494A8}" type="presParOf" srcId="{FE27F6FA-934A-436F-B1B0-FB8778310B5A}" destId="{8EB865B6-1351-41E8-BAEA-403B7319E618}"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253FB77-3D0E-4665-9883-8D47D5001C42}"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A53DFF7F-B9D1-48C6-8DE8-ABF55CAD818D}">
      <dgm:prSet/>
      <dgm:spPr/>
      <dgm:t>
        <a:bodyPr/>
        <a:lstStyle/>
        <a:p>
          <a:pPr>
            <a:lnSpc>
              <a:spcPct val="100000"/>
            </a:lnSpc>
          </a:pPr>
          <a:r>
            <a:rPr lang="en-US"/>
            <a:t>Professional</a:t>
          </a:r>
        </a:p>
      </dgm:t>
    </dgm:pt>
    <dgm:pt modelId="{BF84588A-CE12-46F7-8A78-3E8FF9A3E99D}" type="parTrans" cxnId="{12B25EDD-434E-477B-84A0-91AF38DCC695}">
      <dgm:prSet/>
      <dgm:spPr/>
      <dgm:t>
        <a:bodyPr/>
        <a:lstStyle/>
        <a:p>
          <a:endParaRPr lang="en-US"/>
        </a:p>
      </dgm:t>
    </dgm:pt>
    <dgm:pt modelId="{566F4A63-F312-44B7-BEA3-2E345DF00EB2}" type="sibTrans" cxnId="{12B25EDD-434E-477B-84A0-91AF38DCC695}">
      <dgm:prSet/>
      <dgm:spPr/>
      <dgm:t>
        <a:bodyPr/>
        <a:lstStyle/>
        <a:p>
          <a:endParaRPr lang="en-US"/>
        </a:p>
      </dgm:t>
    </dgm:pt>
    <dgm:pt modelId="{9901C3AA-C28A-4787-B945-223F6FEEEEFE}">
      <dgm:prSet custT="1"/>
      <dgm:spPr/>
      <dgm:t>
        <a:bodyPr/>
        <a:lstStyle/>
        <a:p>
          <a:pPr>
            <a:lnSpc>
              <a:spcPct val="100000"/>
            </a:lnSpc>
          </a:pPr>
          <a:r>
            <a:rPr lang="en-US" sz="1600" dirty="0"/>
            <a:t>Appropriate behavior in any environment based on position and employment</a:t>
          </a:r>
        </a:p>
      </dgm:t>
    </dgm:pt>
    <dgm:pt modelId="{7B99BC44-BB13-4890-ACD2-10CC5C440516}" type="parTrans" cxnId="{2A6C9196-AB07-44FD-B2C1-166C798E865F}">
      <dgm:prSet/>
      <dgm:spPr/>
      <dgm:t>
        <a:bodyPr/>
        <a:lstStyle/>
        <a:p>
          <a:endParaRPr lang="en-US"/>
        </a:p>
      </dgm:t>
    </dgm:pt>
    <dgm:pt modelId="{D3EDB211-E049-4E93-802D-C4B855CD0F9F}" type="sibTrans" cxnId="{2A6C9196-AB07-44FD-B2C1-166C798E865F}">
      <dgm:prSet/>
      <dgm:spPr/>
      <dgm:t>
        <a:bodyPr/>
        <a:lstStyle/>
        <a:p>
          <a:endParaRPr lang="en-US"/>
        </a:p>
      </dgm:t>
    </dgm:pt>
    <dgm:pt modelId="{18205502-8CFC-4752-B6FF-0487521937F6}">
      <dgm:prSet/>
      <dgm:spPr/>
      <dgm:t>
        <a:bodyPr/>
        <a:lstStyle/>
        <a:p>
          <a:pPr>
            <a:lnSpc>
              <a:spcPct val="100000"/>
            </a:lnSpc>
          </a:pPr>
          <a:r>
            <a:rPr lang="en-US"/>
            <a:t>Culturally Appropriate</a:t>
          </a:r>
        </a:p>
      </dgm:t>
    </dgm:pt>
    <dgm:pt modelId="{D01DD089-B71B-4046-B4EC-6B57A41DB83B}" type="parTrans" cxnId="{62F47B89-A5D4-45FA-9A87-39C028160B24}">
      <dgm:prSet/>
      <dgm:spPr/>
      <dgm:t>
        <a:bodyPr/>
        <a:lstStyle/>
        <a:p>
          <a:endParaRPr lang="en-US"/>
        </a:p>
      </dgm:t>
    </dgm:pt>
    <dgm:pt modelId="{9B0FC686-BC17-4D7B-BDB6-858E9EAFA880}" type="sibTrans" cxnId="{62F47B89-A5D4-45FA-9A87-39C028160B24}">
      <dgm:prSet/>
      <dgm:spPr/>
      <dgm:t>
        <a:bodyPr/>
        <a:lstStyle/>
        <a:p>
          <a:endParaRPr lang="en-US"/>
        </a:p>
      </dgm:t>
    </dgm:pt>
    <dgm:pt modelId="{99618547-5A2F-4FB4-8C06-8E386975FE09}">
      <dgm:prSet custT="1"/>
      <dgm:spPr/>
      <dgm:t>
        <a:bodyPr/>
        <a:lstStyle/>
        <a:p>
          <a:pPr>
            <a:lnSpc>
              <a:spcPct val="100000"/>
            </a:lnSpc>
          </a:pPr>
          <a:r>
            <a:rPr lang="en-US" sz="1600" dirty="0"/>
            <a:t>Established interactions between coworkers that are appropriate based on group culture</a:t>
          </a:r>
        </a:p>
      </dgm:t>
    </dgm:pt>
    <dgm:pt modelId="{36B86E85-A872-467F-8698-02FCE9FC8B7D}" type="parTrans" cxnId="{2634F601-4AE6-4A3A-8FB9-60109EEFE15A}">
      <dgm:prSet/>
      <dgm:spPr/>
      <dgm:t>
        <a:bodyPr/>
        <a:lstStyle/>
        <a:p>
          <a:endParaRPr lang="en-US"/>
        </a:p>
      </dgm:t>
    </dgm:pt>
    <dgm:pt modelId="{8C97EB8B-0C34-4CC8-822A-AF19B31C2F0B}" type="sibTrans" cxnId="{2634F601-4AE6-4A3A-8FB9-60109EEFE15A}">
      <dgm:prSet/>
      <dgm:spPr/>
      <dgm:t>
        <a:bodyPr/>
        <a:lstStyle/>
        <a:p>
          <a:endParaRPr lang="en-US"/>
        </a:p>
      </dgm:t>
    </dgm:pt>
    <dgm:pt modelId="{9DEF1F65-86C1-4A06-ADAE-E5FB6489A911}">
      <dgm:prSet/>
      <dgm:spPr/>
      <dgm:t>
        <a:bodyPr/>
        <a:lstStyle/>
        <a:p>
          <a:pPr>
            <a:lnSpc>
              <a:spcPct val="100000"/>
            </a:lnSpc>
          </a:pPr>
          <a:r>
            <a:rPr lang="en-US"/>
            <a:t>Friendly</a:t>
          </a:r>
        </a:p>
      </dgm:t>
    </dgm:pt>
    <dgm:pt modelId="{D06CBDB9-631C-44AC-959A-05C3E8E02095}" type="parTrans" cxnId="{F35FACA1-E80E-416C-B690-232ACF00E9CA}">
      <dgm:prSet/>
      <dgm:spPr/>
      <dgm:t>
        <a:bodyPr/>
        <a:lstStyle/>
        <a:p>
          <a:endParaRPr lang="en-US"/>
        </a:p>
      </dgm:t>
    </dgm:pt>
    <dgm:pt modelId="{8A605221-52E4-41AB-9919-B50F30FD7307}" type="sibTrans" cxnId="{F35FACA1-E80E-416C-B690-232ACF00E9CA}">
      <dgm:prSet/>
      <dgm:spPr/>
      <dgm:t>
        <a:bodyPr/>
        <a:lstStyle/>
        <a:p>
          <a:endParaRPr lang="en-US"/>
        </a:p>
      </dgm:t>
    </dgm:pt>
    <dgm:pt modelId="{FC12B90A-FACF-4873-AA8B-1FD4A16406A5}">
      <dgm:prSet custT="1"/>
      <dgm:spPr/>
      <dgm:t>
        <a:bodyPr/>
        <a:lstStyle/>
        <a:p>
          <a:pPr>
            <a:lnSpc>
              <a:spcPct val="100000"/>
            </a:lnSpc>
          </a:pPr>
          <a:r>
            <a:rPr lang="en-US" sz="1600" dirty="0"/>
            <a:t>Individual friendships determine the appropriateness of the interaction</a:t>
          </a:r>
        </a:p>
      </dgm:t>
    </dgm:pt>
    <dgm:pt modelId="{F5F8751D-DD6B-4C72-B1B0-EF0E10463800}" type="parTrans" cxnId="{16DD5D22-7C6E-4F77-867D-1C3A2767847B}">
      <dgm:prSet/>
      <dgm:spPr/>
      <dgm:t>
        <a:bodyPr/>
        <a:lstStyle/>
        <a:p>
          <a:endParaRPr lang="en-US"/>
        </a:p>
      </dgm:t>
    </dgm:pt>
    <dgm:pt modelId="{19DD9EEA-DBC7-4AC4-8E1B-502BC1F40CFE}" type="sibTrans" cxnId="{16DD5D22-7C6E-4F77-867D-1C3A2767847B}">
      <dgm:prSet/>
      <dgm:spPr/>
      <dgm:t>
        <a:bodyPr/>
        <a:lstStyle/>
        <a:p>
          <a:endParaRPr lang="en-US"/>
        </a:p>
      </dgm:t>
    </dgm:pt>
    <dgm:pt modelId="{D371F6C3-447F-4F58-93C5-A794A6425F1E}" type="pres">
      <dgm:prSet presAssocID="{0253FB77-3D0E-4665-9883-8D47D5001C42}" presName="root" presStyleCnt="0">
        <dgm:presLayoutVars>
          <dgm:dir/>
          <dgm:resizeHandles val="exact"/>
        </dgm:presLayoutVars>
      </dgm:prSet>
      <dgm:spPr/>
    </dgm:pt>
    <dgm:pt modelId="{B6D2C8B2-3199-4C70-9A9A-FB81BB0F6EC8}" type="pres">
      <dgm:prSet presAssocID="{A53DFF7F-B9D1-48C6-8DE8-ABF55CAD818D}" presName="compNode" presStyleCnt="0"/>
      <dgm:spPr/>
    </dgm:pt>
    <dgm:pt modelId="{F3F33BDD-9040-46E4-916F-FA8F452490D5}" type="pres">
      <dgm:prSet presAssocID="{A53DFF7F-B9D1-48C6-8DE8-ABF55CAD818D}" presName="bgRect" presStyleLbl="bgShp" presStyleIdx="0" presStyleCnt="3"/>
      <dgm:spPr/>
    </dgm:pt>
    <dgm:pt modelId="{EE144732-B0C7-42B5-8DE7-662E1AE0748C}" type="pres">
      <dgm:prSet presAssocID="{A53DFF7F-B9D1-48C6-8DE8-ABF55CAD818D}" presName="iconRect"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09421438-B86D-4B9D-9185-F7B882A6BD03}" type="pres">
      <dgm:prSet presAssocID="{A53DFF7F-B9D1-48C6-8DE8-ABF55CAD818D}" presName="spaceRect" presStyleCnt="0"/>
      <dgm:spPr/>
    </dgm:pt>
    <dgm:pt modelId="{0D497116-0325-43D7-9D73-839FE17FA9EE}" type="pres">
      <dgm:prSet presAssocID="{A53DFF7F-B9D1-48C6-8DE8-ABF55CAD818D}" presName="parTx" presStyleLbl="revTx" presStyleIdx="0" presStyleCnt="6">
        <dgm:presLayoutVars>
          <dgm:chMax val="0"/>
          <dgm:chPref val="0"/>
        </dgm:presLayoutVars>
      </dgm:prSet>
      <dgm:spPr/>
    </dgm:pt>
    <dgm:pt modelId="{4022BA90-0603-42C5-850C-2C9F79C9BDE3}" type="pres">
      <dgm:prSet presAssocID="{A53DFF7F-B9D1-48C6-8DE8-ABF55CAD818D}" presName="desTx" presStyleLbl="revTx" presStyleIdx="1" presStyleCnt="6">
        <dgm:presLayoutVars/>
      </dgm:prSet>
      <dgm:spPr/>
    </dgm:pt>
    <dgm:pt modelId="{C0F8A480-37E4-4E12-AAFC-DD20B66148CC}" type="pres">
      <dgm:prSet presAssocID="{566F4A63-F312-44B7-BEA3-2E345DF00EB2}" presName="sibTrans" presStyleCnt="0"/>
      <dgm:spPr/>
    </dgm:pt>
    <dgm:pt modelId="{156A728B-6FFF-48E2-838A-A57736D87582}" type="pres">
      <dgm:prSet presAssocID="{18205502-8CFC-4752-B6FF-0487521937F6}" presName="compNode" presStyleCnt="0"/>
      <dgm:spPr/>
    </dgm:pt>
    <dgm:pt modelId="{E56F8665-9859-4B5F-96AF-B5FED42E4F27}" type="pres">
      <dgm:prSet presAssocID="{18205502-8CFC-4752-B6FF-0487521937F6}" presName="bgRect" presStyleLbl="bgShp" presStyleIdx="1" presStyleCnt="3"/>
      <dgm:spPr/>
    </dgm:pt>
    <dgm:pt modelId="{711665B0-0582-4D2C-8849-FD3F6D18DB56}" type="pres">
      <dgm:prSet presAssocID="{18205502-8CFC-4752-B6FF-0487521937F6}" presName="iconRect" presStyleLbl="node1" presStyleIdx="1" presStyleCnt="3"/>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0259DC4D-F3C9-4457-A249-A339EBACC1BD}" type="pres">
      <dgm:prSet presAssocID="{18205502-8CFC-4752-B6FF-0487521937F6}" presName="spaceRect" presStyleCnt="0"/>
      <dgm:spPr/>
    </dgm:pt>
    <dgm:pt modelId="{1C65F7F2-8E63-4355-B858-948BA8D0A9F3}" type="pres">
      <dgm:prSet presAssocID="{18205502-8CFC-4752-B6FF-0487521937F6}" presName="parTx" presStyleLbl="revTx" presStyleIdx="2" presStyleCnt="6">
        <dgm:presLayoutVars>
          <dgm:chMax val="0"/>
          <dgm:chPref val="0"/>
        </dgm:presLayoutVars>
      </dgm:prSet>
      <dgm:spPr/>
    </dgm:pt>
    <dgm:pt modelId="{BDF73296-538D-4C38-9227-500C758AA17B}" type="pres">
      <dgm:prSet presAssocID="{18205502-8CFC-4752-B6FF-0487521937F6}" presName="desTx" presStyleLbl="revTx" presStyleIdx="3" presStyleCnt="6">
        <dgm:presLayoutVars/>
      </dgm:prSet>
      <dgm:spPr/>
    </dgm:pt>
    <dgm:pt modelId="{0AFE33A1-60CE-4D50-AD38-848B307AEF39}" type="pres">
      <dgm:prSet presAssocID="{9B0FC686-BC17-4D7B-BDB6-858E9EAFA880}" presName="sibTrans" presStyleCnt="0"/>
      <dgm:spPr/>
    </dgm:pt>
    <dgm:pt modelId="{5C3EDCF1-F19B-4318-864C-7B99011AB4B3}" type="pres">
      <dgm:prSet presAssocID="{9DEF1F65-86C1-4A06-ADAE-E5FB6489A911}" presName="compNode" presStyleCnt="0"/>
      <dgm:spPr/>
    </dgm:pt>
    <dgm:pt modelId="{D76F0458-AEBE-4B8F-9908-E7C2D94AAF79}" type="pres">
      <dgm:prSet presAssocID="{9DEF1F65-86C1-4A06-ADAE-E5FB6489A911}" presName="bgRect" presStyleLbl="bgShp" presStyleIdx="2" presStyleCnt="3"/>
      <dgm:spPr/>
    </dgm:pt>
    <dgm:pt modelId="{D9A8F5F2-E902-4A8D-9399-743F2834CD29}" type="pres">
      <dgm:prSet presAssocID="{9DEF1F65-86C1-4A06-ADAE-E5FB6489A911}" presName="iconRect" presStyleLbl="node1" presStyleIdx="2" presStyleCnt="3"/>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E4B5F535-9E34-46B3-9ABB-2CF1312948BB}" type="pres">
      <dgm:prSet presAssocID="{9DEF1F65-86C1-4A06-ADAE-E5FB6489A911}" presName="spaceRect" presStyleCnt="0"/>
      <dgm:spPr/>
    </dgm:pt>
    <dgm:pt modelId="{8F8189DD-48E8-44ED-B079-20EAC0FEFC7B}" type="pres">
      <dgm:prSet presAssocID="{9DEF1F65-86C1-4A06-ADAE-E5FB6489A911}" presName="parTx" presStyleLbl="revTx" presStyleIdx="4" presStyleCnt="6">
        <dgm:presLayoutVars>
          <dgm:chMax val="0"/>
          <dgm:chPref val="0"/>
        </dgm:presLayoutVars>
      </dgm:prSet>
      <dgm:spPr/>
    </dgm:pt>
    <dgm:pt modelId="{8758672C-F7E8-4231-8E45-F9109A030D6E}" type="pres">
      <dgm:prSet presAssocID="{9DEF1F65-86C1-4A06-ADAE-E5FB6489A911}" presName="desTx" presStyleLbl="revTx" presStyleIdx="5" presStyleCnt="6">
        <dgm:presLayoutVars/>
      </dgm:prSet>
      <dgm:spPr/>
    </dgm:pt>
  </dgm:ptLst>
  <dgm:cxnLst>
    <dgm:cxn modelId="{2634F601-4AE6-4A3A-8FB9-60109EEFE15A}" srcId="{18205502-8CFC-4752-B6FF-0487521937F6}" destId="{99618547-5A2F-4FB4-8C06-8E386975FE09}" srcOrd="0" destOrd="0" parTransId="{36B86E85-A872-467F-8698-02FCE9FC8B7D}" sibTransId="{8C97EB8B-0C34-4CC8-822A-AF19B31C2F0B}"/>
    <dgm:cxn modelId="{16DD5D22-7C6E-4F77-867D-1C3A2767847B}" srcId="{9DEF1F65-86C1-4A06-ADAE-E5FB6489A911}" destId="{FC12B90A-FACF-4873-AA8B-1FD4A16406A5}" srcOrd="0" destOrd="0" parTransId="{F5F8751D-DD6B-4C72-B1B0-EF0E10463800}" sibTransId="{19DD9EEA-DBC7-4AC4-8E1B-502BC1F40CFE}"/>
    <dgm:cxn modelId="{B217E958-25C0-4E75-A070-51A75DA8F3BD}" type="presOf" srcId="{A53DFF7F-B9D1-48C6-8DE8-ABF55CAD818D}" destId="{0D497116-0325-43D7-9D73-839FE17FA9EE}" srcOrd="0" destOrd="0" presId="urn:microsoft.com/office/officeart/2018/2/layout/IconVerticalSolidList"/>
    <dgm:cxn modelId="{62F47B89-A5D4-45FA-9A87-39C028160B24}" srcId="{0253FB77-3D0E-4665-9883-8D47D5001C42}" destId="{18205502-8CFC-4752-B6FF-0487521937F6}" srcOrd="1" destOrd="0" parTransId="{D01DD089-B71B-4046-B4EC-6B57A41DB83B}" sibTransId="{9B0FC686-BC17-4D7B-BDB6-858E9EAFA880}"/>
    <dgm:cxn modelId="{2A6C9196-AB07-44FD-B2C1-166C798E865F}" srcId="{A53DFF7F-B9D1-48C6-8DE8-ABF55CAD818D}" destId="{9901C3AA-C28A-4787-B945-223F6FEEEEFE}" srcOrd="0" destOrd="0" parTransId="{7B99BC44-BB13-4890-ACD2-10CC5C440516}" sibTransId="{D3EDB211-E049-4E93-802D-C4B855CD0F9F}"/>
    <dgm:cxn modelId="{F35FACA1-E80E-416C-B690-232ACF00E9CA}" srcId="{0253FB77-3D0E-4665-9883-8D47D5001C42}" destId="{9DEF1F65-86C1-4A06-ADAE-E5FB6489A911}" srcOrd="2" destOrd="0" parTransId="{D06CBDB9-631C-44AC-959A-05C3E8E02095}" sibTransId="{8A605221-52E4-41AB-9919-B50F30FD7307}"/>
    <dgm:cxn modelId="{4097D3C6-5A3A-4402-86F8-B6D917FA6AFC}" type="presOf" srcId="{18205502-8CFC-4752-B6FF-0487521937F6}" destId="{1C65F7F2-8E63-4355-B858-948BA8D0A9F3}" srcOrd="0" destOrd="0" presId="urn:microsoft.com/office/officeart/2018/2/layout/IconVerticalSolidList"/>
    <dgm:cxn modelId="{B24DB1CC-197D-4308-AD5D-F838DCCE3B21}" type="presOf" srcId="{99618547-5A2F-4FB4-8C06-8E386975FE09}" destId="{BDF73296-538D-4C38-9227-500C758AA17B}" srcOrd="0" destOrd="0" presId="urn:microsoft.com/office/officeart/2018/2/layout/IconVerticalSolidList"/>
    <dgm:cxn modelId="{12B25EDD-434E-477B-84A0-91AF38DCC695}" srcId="{0253FB77-3D0E-4665-9883-8D47D5001C42}" destId="{A53DFF7F-B9D1-48C6-8DE8-ABF55CAD818D}" srcOrd="0" destOrd="0" parTransId="{BF84588A-CE12-46F7-8A78-3E8FF9A3E99D}" sibTransId="{566F4A63-F312-44B7-BEA3-2E345DF00EB2}"/>
    <dgm:cxn modelId="{5E0DA0E2-C664-460B-B8E4-10B6923F3A62}" type="presOf" srcId="{9DEF1F65-86C1-4A06-ADAE-E5FB6489A911}" destId="{8F8189DD-48E8-44ED-B079-20EAC0FEFC7B}" srcOrd="0" destOrd="0" presId="urn:microsoft.com/office/officeart/2018/2/layout/IconVerticalSolidList"/>
    <dgm:cxn modelId="{83A541E9-6048-4618-B227-C71C4FA4182D}" type="presOf" srcId="{FC12B90A-FACF-4873-AA8B-1FD4A16406A5}" destId="{8758672C-F7E8-4231-8E45-F9109A030D6E}" srcOrd="0" destOrd="0" presId="urn:microsoft.com/office/officeart/2018/2/layout/IconVerticalSolidList"/>
    <dgm:cxn modelId="{12294CF3-404C-42BA-9AF2-EE45179716C5}" type="presOf" srcId="{9901C3AA-C28A-4787-B945-223F6FEEEEFE}" destId="{4022BA90-0603-42C5-850C-2C9F79C9BDE3}" srcOrd="0" destOrd="0" presId="urn:microsoft.com/office/officeart/2018/2/layout/IconVerticalSolidList"/>
    <dgm:cxn modelId="{6DA584FF-19AC-404C-A4B5-9E5DAAFCF0A4}" type="presOf" srcId="{0253FB77-3D0E-4665-9883-8D47D5001C42}" destId="{D371F6C3-447F-4F58-93C5-A794A6425F1E}" srcOrd="0" destOrd="0" presId="urn:microsoft.com/office/officeart/2018/2/layout/IconVerticalSolidList"/>
    <dgm:cxn modelId="{F6DA328F-BDD9-45AB-B5A6-CD4C1CB0CD96}" type="presParOf" srcId="{D371F6C3-447F-4F58-93C5-A794A6425F1E}" destId="{B6D2C8B2-3199-4C70-9A9A-FB81BB0F6EC8}" srcOrd="0" destOrd="0" presId="urn:microsoft.com/office/officeart/2018/2/layout/IconVerticalSolidList"/>
    <dgm:cxn modelId="{49A24D94-0A16-4F85-886E-7C070D8EDC76}" type="presParOf" srcId="{B6D2C8B2-3199-4C70-9A9A-FB81BB0F6EC8}" destId="{F3F33BDD-9040-46E4-916F-FA8F452490D5}" srcOrd="0" destOrd="0" presId="urn:microsoft.com/office/officeart/2018/2/layout/IconVerticalSolidList"/>
    <dgm:cxn modelId="{79753AA4-FFF4-4EF1-BFB1-E62ABDF186F5}" type="presParOf" srcId="{B6D2C8B2-3199-4C70-9A9A-FB81BB0F6EC8}" destId="{EE144732-B0C7-42B5-8DE7-662E1AE0748C}" srcOrd="1" destOrd="0" presId="urn:microsoft.com/office/officeart/2018/2/layout/IconVerticalSolidList"/>
    <dgm:cxn modelId="{E9B79C82-F701-4D73-9B8E-787F7114B915}" type="presParOf" srcId="{B6D2C8B2-3199-4C70-9A9A-FB81BB0F6EC8}" destId="{09421438-B86D-4B9D-9185-F7B882A6BD03}" srcOrd="2" destOrd="0" presId="urn:microsoft.com/office/officeart/2018/2/layout/IconVerticalSolidList"/>
    <dgm:cxn modelId="{AC36CBC5-FC76-415E-9906-D8C96728C80B}" type="presParOf" srcId="{B6D2C8B2-3199-4C70-9A9A-FB81BB0F6EC8}" destId="{0D497116-0325-43D7-9D73-839FE17FA9EE}" srcOrd="3" destOrd="0" presId="urn:microsoft.com/office/officeart/2018/2/layout/IconVerticalSolidList"/>
    <dgm:cxn modelId="{608A836B-3260-4870-BFD7-D2308BBF261E}" type="presParOf" srcId="{B6D2C8B2-3199-4C70-9A9A-FB81BB0F6EC8}" destId="{4022BA90-0603-42C5-850C-2C9F79C9BDE3}" srcOrd="4" destOrd="0" presId="urn:microsoft.com/office/officeart/2018/2/layout/IconVerticalSolidList"/>
    <dgm:cxn modelId="{4658A1C5-9E8A-4EC2-A944-564728CB9B09}" type="presParOf" srcId="{D371F6C3-447F-4F58-93C5-A794A6425F1E}" destId="{C0F8A480-37E4-4E12-AAFC-DD20B66148CC}" srcOrd="1" destOrd="0" presId="urn:microsoft.com/office/officeart/2018/2/layout/IconVerticalSolidList"/>
    <dgm:cxn modelId="{1A1E157D-E490-4E1D-B439-ADC5C762B363}" type="presParOf" srcId="{D371F6C3-447F-4F58-93C5-A794A6425F1E}" destId="{156A728B-6FFF-48E2-838A-A57736D87582}" srcOrd="2" destOrd="0" presId="urn:microsoft.com/office/officeart/2018/2/layout/IconVerticalSolidList"/>
    <dgm:cxn modelId="{C34829E3-282D-4B83-B2E1-2508751CF754}" type="presParOf" srcId="{156A728B-6FFF-48E2-838A-A57736D87582}" destId="{E56F8665-9859-4B5F-96AF-B5FED42E4F27}" srcOrd="0" destOrd="0" presId="urn:microsoft.com/office/officeart/2018/2/layout/IconVerticalSolidList"/>
    <dgm:cxn modelId="{55AFD59F-1863-4D7A-BFFF-F23FB5D8CE6F}" type="presParOf" srcId="{156A728B-6FFF-48E2-838A-A57736D87582}" destId="{711665B0-0582-4D2C-8849-FD3F6D18DB56}" srcOrd="1" destOrd="0" presId="urn:microsoft.com/office/officeart/2018/2/layout/IconVerticalSolidList"/>
    <dgm:cxn modelId="{754D1F28-C411-455D-9B81-C1FBBADF30C2}" type="presParOf" srcId="{156A728B-6FFF-48E2-838A-A57736D87582}" destId="{0259DC4D-F3C9-4457-A249-A339EBACC1BD}" srcOrd="2" destOrd="0" presId="urn:microsoft.com/office/officeart/2018/2/layout/IconVerticalSolidList"/>
    <dgm:cxn modelId="{F8BEFB29-576F-45D3-BE47-D310BECF7EB0}" type="presParOf" srcId="{156A728B-6FFF-48E2-838A-A57736D87582}" destId="{1C65F7F2-8E63-4355-B858-948BA8D0A9F3}" srcOrd="3" destOrd="0" presId="urn:microsoft.com/office/officeart/2018/2/layout/IconVerticalSolidList"/>
    <dgm:cxn modelId="{7A90771D-60CA-4A2F-91C1-98F5E21EC0E9}" type="presParOf" srcId="{156A728B-6FFF-48E2-838A-A57736D87582}" destId="{BDF73296-538D-4C38-9227-500C758AA17B}" srcOrd="4" destOrd="0" presId="urn:microsoft.com/office/officeart/2018/2/layout/IconVerticalSolidList"/>
    <dgm:cxn modelId="{348172A5-2FFD-4856-8E79-1F6D5CC931AA}" type="presParOf" srcId="{D371F6C3-447F-4F58-93C5-A794A6425F1E}" destId="{0AFE33A1-60CE-4D50-AD38-848B307AEF39}" srcOrd="3" destOrd="0" presId="urn:microsoft.com/office/officeart/2018/2/layout/IconVerticalSolidList"/>
    <dgm:cxn modelId="{309D6B20-B49B-47BE-ADD9-5721E1CAFDF2}" type="presParOf" srcId="{D371F6C3-447F-4F58-93C5-A794A6425F1E}" destId="{5C3EDCF1-F19B-4318-864C-7B99011AB4B3}" srcOrd="4" destOrd="0" presId="urn:microsoft.com/office/officeart/2018/2/layout/IconVerticalSolidList"/>
    <dgm:cxn modelId="{D5CBB43B-EEA9-48DD-BB66-8FF21498CC57}" type="presParOf" srcId="{5C3EDCF1-F19B-4318-864C-7B99011AB4B3}" destId="{D76F0458-AEBE-4B8F-9908-E7C2D94AAF79}" srcOrd="0" destOrd="0" presId="urn:microsoft.com/office/officeart/2018/2/layout/IconVerticalSolidList"/>
    <dgm:cxn modelId="{4BBE09C7-0BE7-4F21-AD89-1ABA1F53836C}" type="presParOf" srcId="{5C3EDCF1-F19B-4318-864C-7B99011AB4B3}" destId="{D9A8F5F2-E902-4A8D-9399-743F2834CD29}" srcOrd="1" destOrd="0" presId="urn:microsoft.com/office/officeart/2018/2/layout/IconVerticalSolidList"/>
    <dgm:cxn modelId="{34BEE181-C96F-4A7A-B7AE-AB9B85E44BD9}" type="presParOf" srcId="{5C3EDCF1-F19B-4318-864C-7B99011AB4B3}" destId="{E4B5F535-9E34-46B3-9ABB-2CF1312948BB}" srcOrd="2" destOrd="0" presId="urn:microsoft.com/office/officeart/2018/2/layout/IconVerticalSolidList"/>
    <dgm:cxn modelId="{174F0118-0664-4B1E-956E-CF21C416C4B6}" type="presParOf" srcId="{5C3EDCF1-F19B-4318-864C-7B99011AB4B3}" destId="{8F8189DD-48E8-44ED-B079-20EAC0FEFC7B}" srcOrd="3" destOrd="0" presId="urn:microsoft.com/office/officeart/2018/2/layout/IconVerticalSolidList"/>
    <dgm:cxn modelId="{971D279F-AAC9-415E-AEE2-1DB53D1B9DAA}" type="presParOf" srcId="{5C3EDCF1-F19B-4318-864C-7B99011AB4B3}" destId="{8758672C-F7E8-4231-8E45-F9109A030D6E}"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273AE7E-1BEF-472F-A015-BFCE2A572627}"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DC1A0FB9-DF28-4E9F-B5C4-D77FB61F03F0}">
      <dgm:prSet/>
      <dgm:spPr/>
      <dgm:t>
        <a:bodyPr/>
        <a:lstStyle/>
        <a:p>
          <a:pPr>
            <a:defRPr b="1"/>
          </a:pPr>
          <a:r>
            <a:rPr lang="en-US"/>
            <a:t>Professional</a:t>
          </a:r>
        </a:p>
      </dgm:t>
    </dgm:pt>
    <dgm:pt modelId="{4E77D233-AF82-4D8E-90BA-2905EAE5BC64}" type="parTrans" cxnId="{AAD72D4E-9F4F-499C-A677-8527DA01F146}">
      <dgm:prSet/>
      <dgm:spPr/>
      <dgm:t>
        <a:bodyPr/>
        <a:lstStyle/>
        <a:p>
          <a:endParaRPr lang="en-US"/>
        </a:p>
      </dgm:t>
    </dgm:pt>
    <dgm:pt modelId="{D98E2420-EF24-4597-B9B1-10515B5C4720}" type="sibTrans" cxnId="{AAD72D4E-9F4F-499C-A677-8527DA01F146}">
      <dgm:prSet/>
      <dgm:spPr/>
      <dgm:t>
        <a:bodyPr/>
        <a:lstStyle/>
        <a:p>
          <a:endParaRPr lang="en-US"/>
        </a:p>
      </dgm:t>
    </dgm:pt>
    <dgm:pt modelId="{602E35E2-061D-463E-A903-EF579B0B933E}">
      <dgm:prSet/>
      <dgm:spPr/>
      <dgm:t>
        <a:bodyPr/>
        <a:lstStyle/>
        <a:p>
          <a:r>
            <a:rPr lang="en-US" dirty="0"/>
            <a:t>Appropriate behavior in any environment based on position and employment</a:t>
          </a:r>
        </a:p>
      </dgm:t>
    </dgm:pt>
    <dgm:pt modelId="{11979EEE-4640-4F34-B085-8942FBE2530E}" type="parTrans" cxnId="{3851A310-7281-4AF9-90B4-B369A9100251}">
      <dgm:prSet/>
      <dgm:spPr/>
      <dgm:t>
        <a:bodyPr/>
        <a:lstStyle/>
        <a:p>
          <a:endParaRPr lang="en-US"/>
        </a:p>
      </dgm:t>
    </dgm:pt>
    <dgm:pt modelId="{8B841E95-F95D-4329-B12A-F28006C73D5C}" type="sibTrans" cxnId="{3851A310-7281-4AF9-90B4-B369A9100251}">
      <dgm:prSet/>
      <dgm:spPr/>
      <dgm:t>
        <a:bodyPr/>
        <a:lstStyle/>
        <a:p>
          <a:endParaRPr lang="en-US"/>
        </a:p>
      </dgm:t>
    </dgm:pt>
    <dgm:pt modelId="{1AA09EC9-28D3-4395-A2DB-0BC878885840}">
      <dgm:prSet/>
      <dgm:spPr/>
      <dgm:t>
        <a:bodyPr/>
        <a:lstStyle/>
        <a:p>
          <a:pPr>
            <a:defRPr b="1"/>
          </a:pPr>
          <a:r>
            <a:rPr lang="en-US"/>
            <a:t>Cultural</a:t>
          </a:r>
        </a:p>
      </dgm:t>
    </dgm:pt>
    <dgm:pt modelId="{674D6695-3157-4319-9A4A-FBC12B75345C}" type="parTrans" cxnId="{71E32EEC-2436-4CD3-9338-D3F0BE656B15}">
      <dgm:prSet/>
      <dgm:spPr/>
      <dgm:t>
        <a:bodyPr/>
        <a:lstStyle/>
        <a:p>
          <a:endParaRPr lang="en-US"/>
        </a:p>
      </dgm:t>
    </dgm:pt>
    <dgm:pt modelId="{48C82E3D-4E5A-4CC5-B78B-6C99B0258624}" type="sibTrans" cxnId="{71E32EEC-2436-4CD3-9338-D3F0BE656B15}">
      <dgm:prSet/>
      <dgm:spPr/>
      <dgm:t>
        <a:bodyPr/>
        <a:lstStyle/>
        <a:p>
          <a:endParaRPr lang="en-US"/>
        </a:p>
      </dgm:t>
    </dgm:pt>
    <dgm:pt modelId="{817D2B77-380E-48A2-8074-3FBF149677FC}">
      <dgm:prSet/>
      <dgm:spPr/>
      <dgm:t>
        <a:bodyPr/>
        <a:lstStyle/>
        <a:p>
          <a:r>
            <a:rPr lang="en-US" dirty="0"/>
            <a:t>Established interactions between coworkers that are appropriate based on group culture</a:t>
          </a:r>
        </a:p>
      </dgm:t>
    </dgm:pt>
    <dgm:pt modelId="{61F42C87-86D6-4F1A-9DC0-248E01D45871}" type="parTrans" cxnId="{E25F7ADF-A52F-4E1E-B346-86B50650C35A}">
      <dgm:prSet/>
      <dgm:spPr/>
      <dgm:t>
        <a:bodyPr/>
        <a:lstStyle/>
        <a:p>
          <a:endParaRPr lang="en-US"/>
        </a:p>
      </dgm:t>
    </dgm:pt>
    <dgm:pt modelId="{0D5631E2-B6F2-4ACE-8A7B-DB9E3E24F1F9}" type="sibTrans" cxnId="{E25F7ADF-A52F-4E1E-B346-86B50650C35A}">
      <dgm:prSet/>
      <dgm:spPr/>
      <dgm:t>
        <a:bodyPr/>
        <a:lstStyle/>
        <a:p>
          <a:endParaRPr lang="en-US"/>
        </a:p>
      </dgm:t>
    </dgm:pt>
    <dgm:pt modelId="{C7A8823B-72C5-411E-8F80-07B169B7BD3A}">
      <dgm:prSet/>
      <dgm:spPr/>
      <dgm:t>
        <a:bodyPr/>
        <a:lstStyle/>
        <a:p>
          <a:pPr>
            <a:defRPr b="1"/>
          </a:pPr>
          <a:r>
            <a:rPr lang="en-US" dirty="0"/>
            <a:t>NOT NECESSARILY FRIENDLY</a:t>
          </a:r>
        </a:p>
      </dgm:t>
    </dgm:pt>
    <dgm:pt modelId="{4741BE19-4582-49C0-B4EE-31BB1C5DECF5}" type="parTrans" cxnId="{18A76A8B-8805-4E2C-839C-2FE610684A00}">
      <dgm:prSet/>
      <dgm:spPr/>
      <dgm:t>
        <a:bodyPr/>
        <a:lstStyle/>
        <a:p>
          <a:endParaRPr lang="en-US"/>
        </a:p>
      </dgm:t>
    </dgm:pt>
    <dgm:pt modelId="{ED16585D-86B8-48B4-ABF2-F52323FAE253}" type="sibTrans" cxnId="{18A76A8B-8805-4E2C-839C-2FE610684A00}">
      <dgm:prSet/>
      <dgm:spPr/>
      <dgm:t>
        <a:bodyPr/>
        <a:lstStyle/>
        <a:p>
          <a:endParaRPr lang="en-US"/>
        </a:p>
      </dgm:t>
    </dgm:pt>
    <dgm:pt modelId="{1805C87B-E84E-4982-A01A-E50A0A7BBD91}" type="pres">
      <dgm:prSet presAssocID="{0273AE7E-1BEF-472F-A015-BFCE2A572627}" presName="root" presStyleCnt="0">
        <dgm:presLayoutVars>
          <dgm:dir/>
          <dgm:resizeHandles val="exact"/>
        </dgm:presLayoutVars>
      </dgm:prSet>
      <dgm:spPr/>
    </dgm:pt>
    <dgm:pt modelId="{079ADF57-65DD-4DF9-85D8-911B31F0C383}" type="pres">
      <dgm:prSet presAssocID="{DC1A0FB9-DF28-4E9F-B5C4-D77FB61F03F0}" presName="compNode" presStyleCnt="0"/>
      <dgm:spPr/>
    </dgm:pt>
    <dgm:pt modelId="{3860A052-B489-4779-BE7B-9ABDE1558595}" type="pres">
      <dgm:prSet presAssocID="{DC1A0FB9-DF28-4E9F-B5C4-D77FB61F03F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B2D4922B-9D75-4070-94C8-F1C003F363AD}" type="pres">
      <dgm:prSet presAssocID="{DC1A0FB9-DF28-4E9F-B5C4-D77FB61F03F0}" presName="iconSpace" presStyleCnt="0"/>
      <dgm:spPr/>
    </dgm:pt>
    <dgm:pt modelId="{1C05E77D-45B8-4E34-A767-D7497325F5D4}" type="pres">
      <dgm:prSet presAssocID="{DC1A0FB9-DF28-4E9F-B5C4-D77FB61F03F0}" presName="parTx" presStyleLbl="revTx" presStyleIdx="0" presStyleCnt="6">
        <dgm:presLayoutVars>
          <dgm:chMax val="0"/>
          <dgm:chPref val="0"/>
        </dgm:presLayoutVars>
      </dgm:prSet>
      <dgm:spPr/>
    </dgm:pt>
    <dgm:pt modelId="{2F539C5B-D02A-4BCD-B387-DA4640079ADC}" type="pres">
      <dgm:prSet presAssocID="{DC1A0FB9-DF28-4E9F-B5C4-D77FB61F03F0}" presName="txSpace" presStyleCnt="0"/>
      <dgm:spPr/>
    </dgm:pt>
    <dgm:pt modelId="{FFFE5525-E964-439D-84AC-40C47DA0B027}" type="pres">
      <dgm:prSet presAssocID="{DC1A0FB9-DF28-4E9F-B5C4-D77FB61F03F0}" presName="desTx" presStyleLbl="revTx" presStyleIdx="1" presStyleCnt="6">
        <dgm:presLayoutVars/>
      </dgm:prSet>
      <dgm:spPr/>
    </dgm:pt>
    <dgm:pt modelId="{888571CA-39CA-41C1-A9CD-AB8A2A912B88}" type="pres">
      <dgm:prSet presAssocID="{D98E2420-EF24-4597-B9B1-10515B5C4720}" presName="sibTrans" presStyleCnt="0"/>
      <dgm:spPr/>
    </dgm:pt>
    <dgm:pt modelId="{FABF02AB-0353-466A-8D6C-FCC3F6DB1EA1}" type="pres">
      <dgm:prSet presAssocID="{1AA09EC9-28D3-4395-A2DB-0BC878885840}" presName="compNode" presStyleCnt="0"/>
      <dgm:spPr/>
    </dgm:pt>
    <dgm:pt modelId="{280D1C43-140F-412C-89B6-FC0BB75CE013}" type="pres">
      <dgm:prSet presAssocID="{1AA09EC9-28D3-4395-A2DB-0BC87888584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491B629C-7976-4F62-972B-8C7D6395412B}" type="pres">
      <dgm:prSet presAssocID="{1AA09EC9-28D3-4395-A2DB-0BC878885840}" presName="iconSpace" presStyleCnt="0"/>
      <dgm:spPr/>
    </dgm:pt>
    <dgm:pt modelId="{71277575-B661-4E73-98C8-05794ACB9E10}" type="pres">
      <dgm:prSet presAssocID="{1AA09EC9-28D3-4395-A2DB-0BC878885840}" presName="parTx" presStyleLbl="revTx" presStyleIdx="2" presStyleCnt="6">
        <dgm:presLayoutVars>
          <dgm:chMax val="0"/>
          <dgm:chPref val="0"/>
        </dgm:presLayoutVars>
      </dgm:prSet>
      <dgm:spPr/>
    </dgm:pt>
    <dgm:pt modelId="{7BC25596-43A6-4894-9686-6FF883ADAE44}" type="pres">
      <dgm:prSet presAssocID="{1AA09EC9-28D3-4395-A2DB-0BC878885840}" presName="txSpace" presStyleCnt="0"/>
      <dgm:spPr/>
    </dgm:pt>
    <dgm:pt modelId="{C2AD4A2B-8D4C-4087-ACB3-C370E52A9D34}" type="pres">
      <dgm:prSet presAssocID="{1AA09EC9-28D3-4395-A2DB-0BC878885840}" presName="desTx" presStyleLbl="revTx" presStyleIdx="3" presStyleCnt="6">
        <dgm:presLayoutVars/>
      </dgm:prSet>
      <dgm:spPr/>
    </dgm:pt>
    <dgm:pt modelId="{39945E6A-8EA0-45FF-8A21-E1DC90CEC262}" type="pres">
      <dgm:prSet presAssocID="{48C82E3D-4E5A-4CC5-B78B-6C99B0258624}" presName="sibTrans" presStyleCnt="0"/>
      <dgm:spPr/>
    </dgm:pt>
    <dgm:pt modelId="{297A4A0B-7D83-4566-A8EC-49D9F928E057}" type="pres">
      <dgm:prSet presAssocID="{C7A8823B-72C5-411E-8F80-07B169B7BD3A}" presName="compNode" presStyleCnt="0"/>
      <dgm:spPr/>
    </dgm:pt>
    <dgm:pt modelId="{D8A46198-5AA5-4F90-BDE1-DEA21104F602}" type="pres">
      <dgm:prSet presAssocID="{C7A8823B-72C5-411E-8F80-07B169B7BD3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se"/>
        </a:ext>
      </dgm:extLst>
    </dgm:pt>
    <dgm:pt modelId="{4CA6A14C-05DD-4DC1-B398-5444DF12FBB0}" type="pres">
      <dgm:prSet presAssocID="{C7A8823B-72C5-411E-8F80-07B169B7BD3A}" presName="iconSpace" presStyleCnt="0"/>
      <dgm:spPr/>
    </dgm:pt>
    <dgm:pt modelId="{DD352A83-A85B-4A3F-9805-26D3F00D5CE5}" type="pres">
      <dgm:prSet presAssocID="{C7A8823B-72C5-411E-8F80-07B169B7BD3A}" presName="parTx" presStyleLbl="revTx" presStyleIdx="4" presStyleCnt="6">
        <dgm:presLayoutVars>
          <dgm:chMax val="0"/>
          <dgm:chPref val="0"/>
        </dgm:presLayoutVars>
      </dgm:prSet>
      <dgm:spPr/>
    </dgm:pt>
    <dgm:pt modelId="{606DBB89-E5AB-48D8-960C-46CE21C30938}" type="pres">
      <dgm:prSet presAssocID="{C7A8823B-72C5-411E-8F80-07B169B7BD3A}" presName="txSpace" presStyleCnt="0"/>
      <dgm:spPr/>
    </dgm:pt>
    <dgm:pt modelId="{E33CA7BA-CE2B-4CCA-AB5A-C1739D434F7D}" type="pres">
      <dgm:prSet presAssocID="{C7A8823B-72C5-411E-8F80-07B169B7BD3A}" presName="desTx" presStyleLbl="revTx" presStyleIdx="5" presStyleCnt="6">
        <dgm:presLayoutVars/>
      </dgm:prSet>
      <dgm:spPr/>
    </dgm:pt>
  </dgm:ptLst>
  <dgm:cxnLst>
    <dgm:cxn modelId="{93092504-CF85-41A1-8D23-B0E0C0191252}" type="presOf" srcId="{DC1A0FB9-DF28-4E9F-B5C4-D77FB61F03F0}" destId="{1C05E77D-45B8-4E34-A767-D7497325F5D4}" srcOrd="0" destOrd="0" presId="urn:microsoft.com/office/officeart/2018/5/layout/CenteredIconLabelDescriptionList"/>
    <dgm:cxn modelId="{3851A310-7281-4AF9-90B4-B369A9100251}" srcId="{DC1A0FB9-DF28-4E9F-B5C4-D77FB61F03F0}" destId="{602E35E2-061D-463E-A903-EF579B0B933E}" srcOrd="0" destOrd="0" parTransId="{11979EEE-4640-4F34-B085-8942FBE2530E}" sibTransId="{8B841E95-F95D-4329-B12A-F28006C73D5C}"/>
    <dgm:cxn modelId="{C57AA53C-5248-428D-B6D0-0577942F15EA}" type="presOf" srcId="{817D2B77-380E-48A2-8074-3FBF149677FC}" destId="{C2AD4A2B-8D4C-4087-ACB3-C370E52A9D34}" srcOrd="0" destOrd="0" presId="urn:microsoft.com/office/officeart/2018/5/layout/CenteredIconLabelDescriptionList"/>
    <dgm:cxn modelId="{A85EC55B-07B5-470E-846A-5803DB968F80}" type="presOf" srcId="{602E35E2-061D-463E-A903-EF579B0B933E}" destId="{FFFE5525-E964-439D-84AC-40C47DA0B027}" srcOrd="0" destOrd="0" presId="urn:microsoft.com/office/officeart/2018/5/layout/CenteredIconLabelDescriptionList"/>
    <dgm:cxn modelId="{9965A745-5F4E-4633-9AA9-F2A7AA9F5AC9}" type="presOf" srcId="{C7A8823B-72C5-411E-8F80-07B169B7BD3A}" destId="{DD352A83-A85B-4A3F-9805-26D3F00D5CE5}" srcOrd="0" destOrd="0" presId="urn:microsoft.com/office/officeart/2018/5/layout/CenteredIconLabelDescriptionList"/>
    <dgm:cxn modelId="{AAD72D4E-9F4F-499C-A677-8527DA01F146}" srcId="{0273AE7E-1BEF-472F-A015-BFCE2A572627}" destId="{DC1A0FB9-DF28-4E9F-B5C4-D77FB61F03F0}" srcOrd="0" destOrd="0" parTransId="{4E77D233-AF82-4D8E-90BA-2905EAE5BC64}" sibTransId="{D98E2420-EF24-4597-B9B1-10515B5C4720}"/>
    <dgm:cxn modelId="{18A76A8B-8805-4E2C-839C-2FE610684A00}" srcId="{0273AE7E-1BEF-472F-A015-BFCE2A572627}" destId="{C7A8823B-72C5-411E-8F80-07B169B7BD3A}" srcOrd="2" destOrd="0" parTransId="{4741BE19-4582-49C0-B4EE-31BB1C5DECF5}" sibTransId="{ED16585D-86B8-48B4-ABF2-F52323FAE253}"/>
    <dgm:cxn modelId="{E25F7ADF-A52F-4E1E-B346-86B50650C35A}" srcId="{1AA09EC9-28D3-4395-A2DB-0BC878885840}" destId="{817D2B77-380E-48A2-8074-3FBF149677FC}" srcOrd="0" destOrd="0" parTransId="{61F42C87-86D6-4F1A-9DC0-248E01D45871}" sibTransId="{0D5631E2-B6F2-4ACE-8A7B-DB9E3E24F1F9}"/>
    <dgm:cxn modelId="{71E32EEC-2436-4CD3-9338-D3F0BE656B15}" srcId="{0273AE7E-1BEF-472F-A015-BFCE2A572627}" destId="{1AA09EC9-28D3-4395-A2DB-0BC878885840}" srcOrd="1" destOrd="0" parTransId="{674D6695-3157-4319-9A4A-FBC12B75345C}" sibTransId="{48C82E3D-4E5A-4CC5-B78B-6C99B0258624}"/>
    <dgm:cxn modelId="{30E143F4-8D5E-439F-820F-3E5C3DBAE208}" type="presOf" srcId="{0273AE7E-1BEF-472F-A015-BFCE2A572627}" destId="{1805C87B-E84E-4982-A01A-E50A0A7BBD91}" srcOrd="0" destOrd="0" presId="urn:microsoft.com/office/officeart/2018/5/layout/CenteredIconLabelDescriptionList"/>
    <dgm:cxn modelId="{313CF9F5-4E33-42B9-BC17-B6029037AE85}" type="presOf" srcId="{1AA09EC9-28D3-4395-A2DB-0BC878885840}" destId="{71277575-B661-4E73-98C8-05794ACB9E10}" srcOrd="0" destOrd="0" presId="urn:microsoft.com/office/officeart/2018/5/layout/CenteredIconLabelDescriptionList"/>
    <dgm:cxn modelId="{AA3F89BF-0354-4382-B061-BF1C12EEF1B8}" type="presParOf" srcId="{1805C87B-E84E-4982-A01A-E50A0A7BBD91}" destId="{079ADF57-65DD-4DF9-85D8-911B31F0C383}" srcOrd="0" destOrd="0" presId="urn:microsoft.com/office/officeart/2018/5/layout/CenteredIconLabelDescriptionList"/>
    <dgm:cxn modelId="{F6AC8DC4-E9DC-46D3-97E1-48063D614B15}" type="presParOf" srcId="{079ADF57-65DD-4DF9-85D8-911B31F0C383}" destId="{3860A052-B489-4779-BE7B-9ABDE1558595}" srcOrd="0" destOrd="0" presId="urn:microsoft.com/office/officeart/2018/5/layout/CenteredIconLabelDescriptionList"/>
    <dgm:cxn modelId="{458999FB-AFC3-4A8B-9CF5-8722B9DC035C}" type="presParOf" srcId="{079ADF57-65DD-4DF9-85D8-911B31F0C383}" destId="{B2D4922B-9D75-4070-94C8-F1C003F363AD}" srcOrd="1" destOrd="0" presId="urn:microsoft.com/office/officeart/2018/5/layout/CenteredIconLabelDescriptionList"/>
    <dgm:cxn modelId="{A416C4E5-1A0D-4BA2-AD61-6E22657F3700}" type="presParOf" srcId="{079ADF57-65DD-4DF9-85D8-911B31F0C383}" destId="{1C05E77D-45B8-4E34-A767-D7497325F5D4}" srcOrd="2" destOrd="0" presId="urn:microsoft.com/office/officeart/2018/5/layout/CenteredIconLabelDescriptionList"/>
    <dgm:cxn modelId="{373DFB58-93CA-43D0-96B6-564B22B89185}" type="presParOf" srcId="{079ADF57-65DD-4DF9-85D8-911B31F0C383}" destId="{2F539C5B-D02A-4BCD-B387-DA4640079ADC}" srcOrd="3" destOrd="0" presId="urn:microsoft.com/office/officeart/2018/5/layout/CenteredIconLabelDescriptionList"/>
    <dgm:cxn modelId="{E4D7550E-449F-4878-9484-7138E6B8451B}" type="presParOf" srcId="{079ADF57-65DD-4DF9-85D8-911B31F0C383}" destId="{FFFE5525-E964-439D-84AC-40C47DA0B027}" srcOrd="4" destOrd="0" presId="urn:microsoft.com/office/officeart/2018/5/layout/CenteredIconLabelDescriptionList"/>
    <dgm:cxn modelId="{115442D5-7A48-4C29-8F4A-7A3B4FA79523}" type="presParOf" srcId="{1805C87B-E84E-4982-A01A-E50A0A7BBD91}" destId="{888571CA-39CA-41C1-A9CD-AB8A2A912B88}" srcOrd="1" destOrd="0" presId="urn:microsoft.com/office/officeart/2018/5/layout/CenteredIconLabelDescriptionList"/>
    <dgm:cxn modelId="{AE21D42D-9A1F-4BC4-A80F-AB37F6D0BA19}" type="presParOf" srcId="{1805C87B-E84E-4982-A01A-E50A0A7BBD91}" destId="{FABF02AB-0353-466A-8D6C-FCC3F6DB1EA1}" srcOrd="2" destOrd="0" presId="urn:microsoft.com/office/officeart/2018/5/layout/CenteredIconLabelDescriptionList"/>
    <dgm:cxn modelId="{B8077735-98A7-4E29-BA33-5D950CFF40E6}" type="presParOf" srcId="{FABF02AB-0353-466A-8D6C-FCC3F6DB1EA1}" destId="{280D1C43-140F-412C-89B6-FC0BB75CE013}" srcOrd="0" destOrd="0" presId="urn:microsoft.com/office/officeart/2018/5/layout/CenteredIconLabelDescriptionList"/>
    <dgm:cxn modelId="{34372812-3558-4341-AC76-498C89F664C1}" type="presParOf" srcId="{FABF02AB-0353-466A-8D6C-FCC3F6DB1EA1}" destId="{491B629C-7976-4F62-972B-8C7D6395412B}" srcOrd="1" destOrd="0" presId="urn:microsoft.com/office/officeart/2018/5/layout/CenteredIconLabelDescriptionList"/>
    <dgm:cxn modelId="{804B2372-D323-4F94-9EEE-5DB21868B077}" type="presParOf" srcId="{FABF02AB-0353-466A-8D6C-FCC3F6DB1EA1}" destId="{71277575-B661-4E73-98C8-05794ACB9E10}" srcOrd="2" destOrd="0" presId="urn:microsoft.com/office/officeart/2018/5/layout/CenteredIconLabelDescriptionList"/>
    <dgm:cxn modelId="{E96F745A-B655-4D67-8A0C-F188AA921317}" type="presParOf" srcId="{FABF02AB-0353-466A-8D6C-FCC3F6DB1EA1}" destId="{7BC25596-43A6-4894-9686-6FF883ADAE44}" srcOrd="3" destOrd="0" presId="urn:microsoft.com/office/officeart/2018/5/layout/CenteredIconLabelDescriptionList"/>
    <dgm:cxn modelId="{D4C3E207-8BEA-48AA-9A20-C3F865092EC2}" type="presParOf" srcId="{FABF02AB-0353-466A-8D6C-FCC3F6DB1EA1}" destId="{C2AD4A2B-8D4C-4087-ACB3-C370E52A9D34}" srcOrd="4" destOrd="0" presId="urn:microsoft.com/office/officeart/2018/5/layout/CenteredIconLabelDescriptionList"/>
    <dgm:cxn modelId="{8FDABCBD-2C45-4C78-B4C2-5B7191B9CFC8}" type="presParOf" srcId="{1805C87B-E84E-4982-A01A-E50A0A7BBD91}" destId="{39945E6A-8EA0-45FF-8A21-E1DC90CEC262}" srcOrd="3" destOrd="0" presId="urn:microsoft.com/office/officeart/2018/5/layout/CenteredIconLabelDescriptionList"/>
    <dgm:cxn modelId="{BDEF554E-B242-40AF-974E-E60C8F24370D}" type="presParOf" srcId="{1805C87B-E84E-4982-A01A-E50A0A7BBD91}" destId="{297A4A0B-7D83-4566-A8EC-49D9F928E057}" srcOrd="4" destOrd="0" presId="urn:microsoft.com/office/officeart/2018/5/layout/CenteredIconLabelDescriptionList"/>
    <dgm:cxn modelId="{07040EAE-43B0-4E7D-8701-AB1DDC8AB516}" type="presParOf" srcId="{297A4A0B-7D83-4566-A8EC-49D9F928E057}" destId="{D8A46198-5AA5-4F90-BDE1-DEA21104F602}" srcOrd="0" destOrd="0" presId="urn:microsoft.com/office/officeart/2018/5/layout/CenteredIconLabelDescriptionList"/>
    <dgm:cxn modelId="{8C33BFF2-B928-4D58-B477-ABE1B17E8CF8}" type="presParOf" srcId="{297A4A0B-7D83-4566-A8EC-49D9F928E057}" destId="{4CA6A14C-05DD-4DC1-B398-5444DF12FBB0}" srcOrd="1" destOrd="0" presId="urn:microsoft.com/office/officeart/2018/5/layout/CenteredIconLabelDescriptionList"/>
    <dgm:cxn modelId="{4FF38456-A3CF-4820-89F9-F104207B2608}" type="presParOf" srcId="{297A4A0B-7D83-4566-A8EC-49D9F928E057}" destId="{DD352A83-A85B-4A3F-9805-26D3F00D5CE5}" srcOrd="2" destOrd="0" presId="urn:microsoft.com/office/officeart/2018/5/layout/CenteredIconLabelDescriptionList"/>
    <dgm:cxn modelId="{C42CC406-BC4D-45E5-A499-A04FDCBAA755}" type="presParOf" srcId="{297A4A0B-7D83-4566-A8EC-49D9F928E057}" destId="{606DBB89-E5AB-48D8-960C-46CE21C30938}" srcOrd="3" destOrd="0" presId="urn:microsoft.com/office/officeart/2018/5/layout/CenteredIconLabelDescriptionList"/>
    <dgm:cxn modelId="{FB889565-8E25-4AEB-AF71-B63B2C71A6D8}" type="presParOf" srcId="{297A4A0B-7D83-4566-A8EC-49D9F928E057}" destId="{E33CA7BA-CE2B-4CCA-AB5A-C1739D434F7D}"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A39CCB-59DB-4360-BB42-4D592733E59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2932B03-D007-4264-B76C-B2AAC8EF4E60}">
      <dgm:prSet phldrT="[Text]"/>
      <dgm:spPr/>
      <dgm:t>
        <a:bodyPr/>
        <a:lstStyle/>
        <a:p>
          <a:r>
            <a:rPr lang="en-US" dirty="0"/>
            <a:t>Sexual Assault</a:t>
          </a:r>
        </a:p>
      </dgm:t>
    </dgm:pt>
    <dgm:pt modelId="{564BE806-C88B-462A-9E41-26FF39473DAB}" type="parTrans" cxnId="{9037878C-3565-4226-9DEC-4D998A599A6A}">
      <dgm:prSet/>
      <dgm:spPr/>
      <dgm:t>
        <a:bodyPr/>
        <a:lstStyle/>
        <a:p>
          <a:endParaRPr lang="en-US"/>
        </a:p>
      </dgm:t>
    </dgm:pt>
    <dgm:pt modelId="{818ABF67-8CA1-44EA-BB3A-2C544DA7A66A}" type="sibTrans" cxnId="{9037878C-3565-4226-9DEC-4D998A599A6A}">
      <dgm:prSet/>
      <dgm:spPr/>
      <dgm:t>
        <a:bodyPr/>
        <a:lstStyle/>
        <a:p>
          <a:endParaRPr lang="en-US"/>
        </a:p>
      </dgm:t>
    </dgm:pt>
    <dgm:pt modelId="{5020AE44-9132-4336-9FDC-B6B979FF3FB9}">
      <dgm:prSet phldrT="[Text]"/>
      <dgm:spPr/>
      <dgm:t>
        <a:bodyPr/>
        <a:lstStyle/>
        <a:p>
          <a:r>
            <a:rPr lang="en-US" dirty="0"/>
            <a:t>Dating Violence</a:t>
          </a:r>
        </a:p>
      </dgm:t>
    </dgm:pt>
    <dgm:pt modelId="{25BA9FB7-77D2-4C9B-9C26-434DD8417DFB}" type="parTrans" cxnId="{0A4DEA2B-CB16-4FFC-B3CA-9F997E43BAD8}">
      <dgm:prSet/>
      <dgm:spPr/>
      <dgm:t>
        <a:bodyPr/>
        <a:lstStyle/>
        <a:p>
          <a:endParaRPr lang="en-US"/>
        </a:p>
      </dgm:t>
    </dgm:pt>
    <dgm:pt modelId="{4D9739C7-9779-4F9D-815A-B4FF44D02724}" type="sibTrans" cxnId="{0A4DEA2B-CB16-4FFC-B3CA-9F997E43BAD8}">
      <dgm:prSet/>
      <dgm:spPr/>
      <dgm:t>
        <a:bodyPr/>
        <a:lstStyle/>
        <a:p>
          <a:endParaRPr lang="en-US"/>
        </a:p>
      </dgm:t>
    </dgm:pt>
    <dgm:pt modelId="{7E5FF142-E2B4-45E7-A1E1-B25C7D7152A3}">
      <dgm:prSet phldrT="[Text]" custT="1"/>
      <dgm:spPr/>
      <dgm:t>
        <a:bodyPr/>
        <a:lstStyle/>
        <a:p>
          <a:r>
            <a:rPr lang="en-US" sz="1600" dirty="0">
              <a:solidFill>
                <a:schemeClr val="tx2"/>
              </a:solidFill>
            </a:rPr>
            <a:t>an offense classified as a forcible or nonforcible sex offense under the uniform crime reporting system of the Federal Bureau of Investigation.</a:t>
          </a:r>
        </a:p>
      </dgm:t>
    </dgm:pt>
    <dgm:pt modelId="{B8397666-2E14-47F5-8D78-4934682CFF0F}" type="parTrans" cxnId="{08BE8B3C-ED8F-4ECA-BD42-8AC129278DF9}">
      <dgm:prSet/>
      <dgm:spPr/>
      <dgm:t>
        <a:bodyPr/>
        <a:lstStyle/>
        <a:p>
          <a:endParaRPr lang="en-US"/>
        </a:p>
      </dgm:t>
    </dgm:pt>
    <dgm:pt modelId="{046A1B30-46D4-4424-816A-3F1CB482E77D}" type="sibTrans" cxnId="{08BE8B3C-ED8F-4ECA-BD42-8AC129278DF9}">
      <dgm:prSet/>
      <dgm:spPr/>
      <dgm:t>
        <a:bodyPr/>
        <a:lstStyle/>
        <a:p>
          <a:endParaRPr lang="en-US"/>
        </a:p>
      </dgm:t>
    </dgm:pt>
    <dgm:pt modelId="{F936A016-EC94-483E-A8A6-A838FAA70892}">
      <dgm:prSet phldrT="[Text]" custT="1"/>
      <dgm:spPr/>
      <dgm:t>
        <a:bodyPr/>
        <a:lstStyle/>
        <a:p>
          <a:r>
            <a:rPr lang="en-US" sz="1600" dirty="0">
              <a:solidFill>
                <a:schemeClr val="tx2"/>
              </a:solidFill>
            </a:rPr>
            <a:t>violence committed by a person who is or has been in a social relationship of a romantic or intimate nature with the victim where the existence of such a relationship shall be determined based on a consideration of the length of the relationship, the type of relationship, and the frequency of interaction between the persons involved.</a:t>
          </a:r>
        </a:p>
      </dgm:t>
    </dgm:pt>
    <dgm:pt modelId="{DAE34B6F-C4E6-44CD-91E5-5B5E9B6EA3CD}" type="parTrans" cxnId="{96E78DC5-D628-49C5-8B37-CF6084F1E219}">
      <dgm:prSet/>
      <dgm:spPr/>
      <dgm:t>
        <a:bodyPr/>
        <a:lstStyle/>
        <a:p>
          <a:endParaRPr lang="en-US"/>
        </a:p>
      </dgm:t>
    </dgm:pt>
    <dgm:pt modelId="{577D49D3-A655-4BE7-BB0B-C445410D54D0}" type="sibTrans" cxnId="{96E78DC5-D628-49C5-8B37-CF6084F1E219}">
      <dgm:prSet/>
      <dgm:spPr/>
      <dgm:t>
        <a:bodyPr/>
        <a:lstStyle/>
        <a:p>
          <a:endParaRPr lang="en-US"/>
        </a:p>
      </dgm:t>
    </dgm:pt>
    <dgm:pt modelId="{CBD6CF52-81DE-4699-96D6-16E5F041ECAA}">
      <dgm:prSet/>
      <dgm:spPr/>
      <dgm:t>
        <a:bodyPr/>
        <a:lstStyle/>
        <a:p>
          <a:r>
            <a:rPr lang="en-US" dirty="0"/>
            <a:t>Domestic Violence</a:t>
          </a:r>
        </a:p>
      </dgm:t>
    </dgm:pt>
    <dgm:pt modelId="{DC4F8CDD-39C1-43EE-B274-5F5981E05F5A}" type="parTrans" cxnId="{A5AFB8E0-1EC3-4922-99B0-E3F3ACA40B0D}">
      <dgm:prSet/>
      <dgm:spPr/>
      <dgm:t>
        <a:bodyPr/>
        <a:lstStyle/>
        <a:p>
          <a:endParaRPr lang="en-US"/>
        </a:p>
      </dgm:t>
    </dgm:pt>
    <dgm:pt modelId="{FC0BC5C0-5096-4C16-B6A8-9F608EB4EFF1}" type="sibTrans" cxnId="{A5AFB8E0-1EC3-4922-99B0-E3F3ACA40B0D}">
      <dgm:prSet/>
      <dgm:spPr/>
      <dgm:t>
        <a:bodyPr/>
        <a:lstStyle/>
        <a:p>
          <a:endParaRPr lang="en-US"/>
        </a:p>
      </dgm:t>
    </dgm:pt>
    <dgm:pt modelId="{8962399B-2D10-493D-B4B6-E211B6AB98E6}">
      <dgm:prSet custT="1"/>
      <dgm:spPr/>
      <dgm:t>
        <a:bodyPr/>
        <a:lstStyle/>
        <a:p>
          <a:r>
            <a:rPr lang="en-US" sz="1600" dirty="0">
              <a:solidFill>
                <a:schemeClr val="tx2"/>
              </a:solidFill>
            </a:rPr>
            <a:t>includes crimes of violence committed by a person who is a current or former spouse, partner, person with whom the victim shares a child, or who is or has cohabited with the victim as a spouse or partner, by a person similarly situated to a spouse of the victim under Kansas or applicable federal law, or by any other person against an adult or youth victim having protection from such person’s acts by Kansas or applicable federal law.</a:t>
          </a:r>
        </a:p>
      </dgm:t>
    </dgm:pt>
    <dgm:pt modelId="{427BACB7-4C51-4627-AA3B-8ED0CAE98A5E}" type="parTrans" cxnId="{C83827F3-3D90-4DD6-A54F-9A4F833F7A0A}">
      <dgm:prSet/>
      <dgm:spPr/>
      <dgm:t>
        <a:bodyPr/>
        <a:lstStyle/>
        <a:p>
          <a:endParaRPr lang="en-US"/>
        </a:p>
      </dgm:t>
    </dgm:pt>
    <dgm:pt modelId="{DC9D494F-43A2-4631-9772-B47B70E8ECC2}" type="sibTrans" cxnId="{C83827F3-3D90-4DD6-A54F-9A4F833F7A0A}">
      <dgm:prSet/>
      <dgm:spPr/>
      <dgm:t>
        <a:bodyPr/>
        <a:lstStyle/>
        <a:p>
          <a:endParaRPr lang="en-US"/>
        </a:p>
      </dgm:t>
    </dgm:pt>
    <dgm:pt modelId="{5D00A556-0E0D-4EE9-BD4E-87608FD54D58}">
      <dgm:prSet/>
      <dgm:spPr/>
      <dgm:t>
        <a:bodyPr/>
        <a:lstStyle/>
        <a:p>
          <a:r>
            <a:rPr lang="en-US" dirty="0"/>
            <a:t>Stalking</a:t>
          </a:r>
        </a:p>
      </dgm:t>
    </dgm:pt>
    <dgm:pt modelId="{EE723B65-13E5-4BC2-8CBB-EA38F7A0AABC}" type="parTrans" cxnId="{BAB01CC4-3D53-4748-AEC8-223FE0A5EFBF}">
      <dgm:prSet/>
      <dgm:spPr/>
      <dgm:t>
        <a:bodyPr/>
        <a:lstStyle/>
        <a:p>
          <a:endParaRPr lang="en-US"/>
        </a:p>
      </dgm:t>
    </dgm:pt>
    <dgm:pt modelId="{B55F7AE9-F69D-4FFE-A8C2-697EF767DA2B}" type="sibTrans" cxnId="{BAB01CC4-3D53-4748-AEC8-223FE0A5EFBF}">
      <dgm:prSet/>
      <dgm:spPr/>
      <dgm:t>
        <a:bodyPr/>
        <a:lstStyle/>
        <a:p>
          <a:endParaRPr lang="en-US"/>
        </a:p>
      </dgm:t>
    </dgm:pt>
    <dgm:pt modelId="{E7847852-035B-46C4-AAA1-808C2D6CC9B5}">
      <dgm:prSet custT="1"/>
      <dgm:spPr/>
      <dgm:t>
        <a:bodyPr/>
        <a:lstStyle/>
        <a:p>
          <a:r>
            <a:rPr lang="en-US" sz="1600" dirty="0">
              <a:solidFill>
                <a:schemeClr val="tx2"/>
              </a:solidFill>
            </a:rPr>
            <a:t>engaging in a course of conduct directed at a specific person that would cause a reasonable person to fear for his or her safety or the safety of others or to suffer substantial emotional distress.</a:t>
          </a:r>
        </a:p>
      </dgm:t>
    </dgm:pt>
    <dgm:pt modelId="{05FCDCBC-1F37-4B03-8CE0-3A452E17FD0A}" type="parTrans" cxnId="{140D76E3-1489-41C3-A129-26185236FAC7}">
      <dgm:prSet/>
      <dgm:spPr/>
      <dgm:t>
        <a:bodyPr/>
        <a:lstStyle/>
        <a:p>
          <a:endParaRPr lang="en-US"/>
        </a:p>
      </dgm:t>
    </dgm:pt>
    <dgm:pt modelId="{00B765C4-4578-4595-91E5-6A742F84752C}" type="sibTrans" cxnId="{140D76E3-1489-41C3-A129-26185236FAC7}">
      <dgm:prSet/>
      <dgm:spPr/>
      <dgm:t>
        <a:bodyPr/>
        <a:lstStyle/>
        <a:p>
          <a:endParaRPr lang="en-US"/>
        </a:p>
      </dgm:t>
    </dgm:pt>
    <dgm:pt modelId="{C5B88BFF-2B2F-4F8B-BAC0-E5F749E134B3}" type="pres">
      <dgm:prSet presAssocID="{F4A39CCB-59DB-4360-BB42-4D592733E593}" presName="linear" presStyleCnt="0">
        <dgm:presLayoutVars>
          <dgm:dir/>
          <dgm:animLvl val="lvl"/>
          <dgm:resizeHandles val="exact"/>
        </dgm:presLayoutVars>
      </dgm:prSet>
      <dgm:spPr/>
    </dgm:pt>
    <dgm:pt modelId="{CB236602-F79C-491A-9C81-BEC351A673A7}" type="pres">
      <dgm:prSet presAssocID="{82932B03-D007-4264-B76C-B2AAC8EF4E60}" presName="parentLin" presStyleCnt="0"/>
      <dgm:spPr/>
    </dgm:pt>
    <dgm:pt modelId="{F9AA5C5F-66DB-4332-AB9F-01C29427192C}" type="pres">
      <dgm:prSet presAssocID="{82932B03-D007-4264-B76C-B2AAC8EF4E60}" presName="parentLeftMargin" presStyleLbl="node1" presStyleIdx="0" presStyleCnt="4"/>
      <dgm:spPr/>
    </dgm:pt>
    <dgm:pt modelId="{03C037D0-4263-40A6-87E3-FF7F9DCF22EB}" type="pres">
      <dgm:prSet presAssocID="{82932B03-D007-4264-B76C-B2AAC8EF4E60}" presName="parentText" presStyleLbl="node1" presStyleIdx="0" presStyleCnt="4">
        <dgm:presLayoutVars>
          <dgm:chMax val="0"/>
          <dgm:bulletEnabled val="1"/>
        </dgm:presLayoutVars>
      </dgm:prSet>
      <dgm:spPr/>
    </dgm:pt>
    <dgm:pt modelId="{E40B2E6E-1CAC-4A42-96DE-13841A220C92}" type="pres">
      <dgm:prSet presAssocID="{82932B03-D007-4264-B76C-B2AAC8EF4E60}" presName="negativeSpace" presStyleCnt="0"/>
      <dgm:spPr/>
    </dgm:pt>
    <dgm:pt modelId="{13E5E649-CF50-4F05-99FB-3DEEED679F6D}" type="pres">
      <dgm:prSet presAssocID="{82932B03-D007-4264-B76C-B2AAC8EF4E60}" presName="childText" presStyleLbl="conFgAcc1" presStyleIdx="0" presStyleCnt="4">
        <dgm:presLayoutVars>
          <dgm:bulletEnabled val="1"/>
        </dgm:presLayoutVars>
      </dgm:prSet>
      <dgm:spPr/>
    </dgm:pt>
    <dgm:pt modelId="{29A7E087-4C55-4D0C-B033-1627B58EBE01}" type="pres">
      <dgm:prSet presAssocID="{818ABF67-8CA1-44EA-BB3A-2C544DA7A66A}" presName="spaceBetweenRectangles" presStyleCnt="0"/>
      <dgm:spPr/>
    </dgm:pt>
    <dgm:pt modelId="{44A4BF2B-877C-4202-8039-1EB5F822CB54}" type="pres">
      <dgm:prSet presAssocID="{5020AE44-9132-4336-9FDC-B6B979FF3FB9}" presName="parentLin" presStyleCnt="0"/>
      <dgm:spPr/>
    </dgm:pt>
    <dgm:pt modelId="{ACCD60C3-8117-49CC-9EAE-B36D0E5F57B9}" type="pres">
      <dgm:prSet presAssocID="{5020AE44-9132-4336-9FDC-B6B979FF3FB9}" presName="parentLeftMargin" presStyleLbl="node1" presStyleIdx="0" presStyleCnt="4"/>
      <dgm:spPr/>
    </dgm:pt>
    <dgm:pt modelId="{6C1A1709-8B67-4A4E-9ADE-FE0967616FE3}" type="pres">
      <dgm:prSet presAssocID="{5020AE44-9132-4336-9FDC-B6B979FF3FB9}" presName="parentText" presStyleLbl="node1" presStyleIdx="1" presStyleCnt="4">
        <dgm:presLayoutVars>
          <dgm:chMax val="0"/>
          <dgm:bulletEnabled val="1"/>
        </dgm:presLayoutVars>
      </dgm:prSet>
      <dgm:spPr/>
    </dgm:pt>
    <dgm:pt modelId="{95AACD54-1CC4-4AFD-B0F1-1B08AA092049}" type="pres">
      <dgm:prSet presAssocID="{5020AE44-9132-4336-9FDC-B6B979FF3FB9}" presName="negativeSpace" presStyleCnt="0"/>
      <dgm:spPr/>
    </dgm:pt>
    <dgm:pt modelId="{FC3A88D1-BA83-4543-93C4-6311A85514A2}" type="pres">
      <dgm:prSet presAssocID="{5020AE44-9132-4336-9FDC-B6B979FF3FB9}" presName="childText" presStyleLbl="conFgAcc1" presStyleIdx="1" presStyleCnt="4">
        <dgm:presLayoutVars>
          <dgm:bulletEnabled val="1"/>
        </dgm:presLayoutVars>
      </dgm:prSet>
      <dgm:spPr/>
    </dgm:pt>
    <dgm:pt modelId="{CD104C19-BFF5-4740-9A0F-BB683016D2EC}" type="pres">
      <dgm:prSet presAssocID="{4D9739C7-9779-4F9D-815A-B4FF44D02724}" presName="spaceBetweenRectangles" presStyleCnt="0"/>
      <dgm:spPr/>
    </dgm:pt>
    <dgm:pt modelId="{78EFA657-25FE-4896-9718-711AB15E8C3C}" type="pres">
      <dgm:prSet presAssocID="{CBD6CF52-81DE-4699-96D6-16E5F041ECAA}" presName="parentLin" presStyleCnt="0"/>
      <dgm:spPr/>
    </dgm:pt>
    <dgm:pt modelId="{B14F0290-ECA3-4563-986B-7B7D75D05A3C}" type="pres">
      <dgm:prSet presAssocID="{CBD6CF52-81DE-4699-96D6-16E5F041ECAA}" presName="parentLeftMargin" presStyleLbl="node1" presStyleIdx="1" presStyleCnt="4"/>
      <dgm:spPr/>
    </dgm:pt>
    <dgm:pt modelId="{C1DDEECA-66A5-4A76-BCA3-81F64934A207}" type="pres">
      <dgm:prSet presAssocID="{CBD6CF52-81DE-4699-96D6-16E5F041ECAA}" presName="parentText" presStyleLbl="node1" presStyleIdx="2" presStyleCnt="4">
        <dgm:presLayoutVars>
          <dgm:chMax val="0"/>
          <dgm:bulletEnabled val="1"/>
        </dgm:presLayoutVars>
      </dgm:prSet>
      <dgm:spPr/>
    </dgm:pt>
    <dgm:pt modelId="{26189C78-95F4-4507-82D9-D293B670090E}" type="pres">
      <dgm:prSet presAssocID="{CBD6CF52-81DE-4699-96D6-16E5F041ECAA}" presName="negativeSpace" presStyleCnt="0"/>
      <dgm:spPr/>
    </dgm:pt>
    <dgm:pt modelId="{5273CD7A-19D8-4DF6-9E0C-8D584C1A711C}" type="pres">
      <dgm:prSet presAssocID="{CBD6CF52-81DE-4699-96D6-16E5F041ECAA}" presName="childText" presStyleLbl="conFgAcc1" presStyleIdx="2" presStyleCnt="4">
        <dgm:presLayoutVars>
          <dgm:bulletEnabled val="1"/>
        </dgm:presLayoutVars>
      </dgm:prSet>
      <dgm:spPr/>
    </dgm:pt>
    <dgm:pt modelId="{FA143323-8A89-4926-A5DB-1B1DED2A1A6C}" type="pres">
      <dgm:prSet presAssocID="{FC0BC5C0-5096-4C16-B6A8-9F608EB4EFF1}" presName="spaceBetweenRectangles" presStyleCnt="0"/>
      <dgm:spPr/>
    </dgm:pt>
    <dgm:pt modelId="{E4175229-719B-4D1F-95D4-9CA04634FA17}" type="pres">
      <dgm:prSet presAssocID="{5D00A556-0E0D-4EE9-BD4E-87608FD54D58}" presName="parentLin" presStyleCnt="0"/>
      <dgm:spPr/>
    </dgm:pt>
    <dgm:pt modelId="{A898E858-4448-4C0A-A760-922B0E0BB85E}" type="pres">
      <dgm:prSet presAssocID="{5D00A556-0E0D-4EE9-BD4E-87608FD54D58}" presName="parentLeftMargin" presStyleLbl="node1" presStyleIdx="2" presStyleCnt="4"/>
      <dgm:spPr/>
    </dgm:pt>
    <dgm:pt modelId="{41468EBC-9C1C-4C93-9CA5-B012778AF6E7}" type="pres">
      <dgm:prSet presAssocID="{5D00A556-0E0D-4EE9-BD4E-87608FD54D58}" presName="parentText" presStyleLbl="node1" presStyleIdx="3" presStyleCnt="4">
        <dgm:presLayoutVars>
          <dgm:chMax val="0"/>
          <dgm:bulletEnabled val="1"/>
        </dgm:presLayoutVars>
      </dgm:prSet>
      <dgm:spPr/>
    </dgm:pt>
    <dgm:pt modelId="{099F8F5E-5A7C-4FC9-BC9B-95A2A3E211F7}" type="pres">
      <dgm:prSet presAssocID="{5D00A556-0E0D-4EE9-BD4E-87608FD54D58}" presName="negativeSpace" presStyleCnt="0"/>
      <dgm:spPr/>
    </dgm:pt>
    <dgm:pt modelId="{348324E2-1E05-46DD-BB1B-63A07E7F99A5}" type="pres">
      <dgm:prSet presAssocID="{5D00A556-0E0D-4EE9-BD4E-87608FD54D58}" presName="childText" presStyleLbl="conFgAcc1" presStyleIdx="3" presStyleCnt="4">
        <dgm:presLayoutVars>
          <dgm:bulletEnabled val="1"/>
        </dgm:presLayoutVars>
      </dgm:prSet>
      <dgm:spPr/>
    </dgm:pt>
  </dgm:ptLst>
  <dgm:cxnLst>
    <dgm:cxn modelId="{CA10E809-38DD-4338-A1FA-A58FBEE9EE2C}" type="presOf" srcId="{5020AE44-9132-4336-9FDC-B6B979FF3FB9}" destId="{6C1A1709-8B67-4A4E-9ADE-FE0967616FE3}" srcOrd="1" destOrd="0" presId="urn:microsoft.com/office/officeart/2005/8/layout/list1"/>
    <dgm:cxn modelId="{CD5ACF14-8B8C-4882-A81D-3CF673323D90}" type="presOf" srcId="{E7847852-035B-46C4-AAA1-808C2D6CC9B5}" destId="{348324E2-1E05-46DD-BB1B-63A07E7F99A5}" srcOrd="0" destOrd="0" presId="urn:microsoft.com/office/officeart/2005/8/layout/list1"/>
    <dgm:cxn modelId="{DB44F21E-8DE6-496B-A3F3-BE523AF62DEE}" type="presOf" srcId="{CBD6CF52-81DE-4699-96D6-16E5F041ECAA}" destId="{C1DDEECA-66A5-4A76-BCA3-81F64934A207}" srcOrd="1" destOrd="0" presId="urn:microsoft.com/office/officeart/2005/8/layout/list1"/>
    <dgm:cxn modelId="{0A4DEA2B-CB16-4FFC-B3CA-9F997E43BAD8}" srcId="{F4A39CCB-59DB-4360-BB42-4D592733E593}" destId="{5020AE44-9132-4336-9FDC-B6B979FF3FB9}" srcOrd="1" destOrd="0" parTransId="{25BA9FB7-77D2-4C9B-9C26-434DD8417DFB}" sibTransId="{4D9739C7-9779-4F9D-815A-B4FF44D02724}"/>
    <dgm:cxn modelId="{08BE8B3C-ED8F-4ECA-BD42-8AC129278DF9}" srcId="{82932B03-D007-4264-B76C-B2AAC8EF4E60}" destId="{7E5FF142-E2B4-45E7-A1E1-B25C7D7152A3}" srcOrd="0" destOrd="0" parTransId="{B8397666-2E14-47F5-8D78-4934682CFF0F}" sibTransId="{046A1B30-46D4-4424-816A-3F1CB482E77D}"/>
    <dgm:cxn modelId="{4463B183-0C78-4E3A-9A22-AA509B37FC87}" type="presOf" srcId="{82932B03-D007-4264-B76C-B2AAC8EF4E60}" destId="{F9AA5C5F-66DB-4332-AB9F-01C29427192C}" srcOrd="0" destOrd="0" presId="urn:microsoft.com/office/officeart/2005/8/layout/list1"/>
    <dgm:cxn modelId="{E1DC2384-F2FA-4B37-B6B3-89278F147803}" type="presOf" srcId="{7E5FF142-E2B4-45E7-A1E1-B25C7D7152A3}" destId="{13E5E649-CF50-4F05-99FB-3DEEED679F6D}" srcOrd="0" destOrd="0" presId="urn:microsoft.com/office/officeart/2005/8/layout/list1"/>
    <dgm:cxn modelId="{2CC1D287-BEFF-457B-A0C1-CDBC6B546A79}" type="presOf" srcId="{CBD6CF52-81DE-4699-96D6-16E5F041ECAA}" destId="{B14F0290-ECA3-4563-986B-7B7D75D05A3C}" srcOrd="0" destOrd="0" presId="urn:microsoft.com/office/officeart/2005/8/layout/list1"/>
    <dgm:cxn modelId="{47811F89-76F0-4FC6-8280-CE21A1EA0333}" type="presOf" srcId="{5D00A556-0E0D-4EE9-BD4E-87608FD54D58}" destId="{A898E858-4448-4C0A-A760-922B0E0BB85E}" srcOrd="0" destOrd="0" presId="urn:microsoft.com/office/officeart/2005/8/layout/list1"/>
    <dgm:cxn modelId="{92903D8A-B16C-49A5-87C4-561B47DAAB4F}" type="presOf" srcId="{F936A016-EC94-483E-A8A6-A838FAA70892}" destId="{FC3A88D1-BA83-4543-93C4-6311A85514A2}" srcOrd="0" destOrd="0" presId="urn:microsoft.com/office/officeart/2005/8/layout/list1"/>
    <dgm:cxn modelId="{9037878C-3565-4226-9DEC-4D998A599A6A}" srcId="{F4A39CCB-59DB-4360-BB42-4D592733E593}" destId="{82932B03-D007-4264-B76C-B2AAC8EF4E60}" srcOrd="0" destOrd="0" parTransId="{564BE806-C88B-462A-9E41-26FF39473DAB}" sibTransId="{818ABF67-8CA1-44EA-BB3A-2C544DA7A66A}"/>
    <dgm:cxn modelId="{47DB66C0-D9F1-40F5-8BC2-CD18F352E729}" type="presOf" srcId="{82932B03-D007-4264-B76C-B2AAC8EF4E60}" destId="{03C037D0-4263-40A6-87E3-FF7F9DCF22EB}" srcOrd="1" destOrd="0" presId="urn:microsoft.com/office/officeart/2005/8/layout/list1"/>
    <dgm:cxn modelId="{BAB01CC4-3D53-4748-AEC8-223FE0A5EFBF}" srcId="{F4A39CCB-59DB-4360-BB42-4D592733E593}" destId="{5D00A556-0E0D-4EE9-BD4E-87608FD54D58}" srcOrd="3" destOrd="0" parTransId="{EE723B65-13E5-4BC2-8CBB-EA38F7A0AABC}" sibTransId="{B55F7AE9-F69D-4FFE-A8C2-697EF767DA2B}"/>
    <dgm:cxn modelId="{96E78DC5-D628-49C5-8B37-CF6084F1E219}" srcId="{5020AE44-9132-4336-9FDC-B6B979FF3FB9}" destId="{F936A016-EC94-483E-A8A6-A838FAA70892}" srcOrd="0" destOrd="0" parTransId="{DAE34B6F-C4E6-44CD-91E5-5B5E9B6EA3CD}" sibTransId="{577D49D3-A655-4BE7-BB0B-C445410D54D0}"/>
    <dgm:cxn modelId="{E54FAAC7-F97F-4CB8-B3A6-EF2A744A4B02}" type="presOf" srcId="{F4A39CCB-59DB-4360-BB42-4D592733E593}" destId="{C5B88BFF-2B2F-4F8B-BAC0-E5F749E134B3}" srcOrd="0" destOrd="0" presId="urn:microsoft.com/office/officeart/2005/8/layout/list1"/>
    <dgm:cxn modelId="{5C4FE0C7-2D1E-4AC2-B6F0-17285673D8D8}" type="presOf" srcId="{5020AE44-9132-4336-9FDC-B6B979FF3FB9}" destId="{ACCD60C3-8117-49CC-9EAE-B36D0E5F57B9}" srcOrd="0" destOrd="0" presId="urn:microsoft.com/office/officeart/2005/8/layout/list1"/>
    <dgm:cxn modelId="{FFA205D8-DD15-49A9-B2EB-4B786F9ACDED}" type="presOf" srcId="{5D00A556-0E0D-4EE9-BD4E-87608FD54D58}" destId="{41468EBC-9C1C-4C93-9CA5-B012778AF6E7}" srcOrd="1" destOrd="0" presId="urn:microsoft.com/office/officeart/2005/8/layout/list1"/>
    <dgm:cxn modelId="{A5AFB8E0-1EC3-4922-99B0-E3F3ACA40B0D}" srcId="{F4A39CCB-59DB-4360-BB42-4D592733E593}" destId="{CBD6CF52-81DE-4699-96D6-16E5F041ECAA}" srcOrd="2" destOrd="0" parTransId="{DC4F8CDD-39C1-43EE-B274-5F5981E05F5A}" sibTransId="{FC0BC5C0-5096-4C16-B6A8-9F608EB4EFF1}"/>
    <dgm:cxn modelId="{140D76E3-1489-41C3-A129-26185236FAC7}" srcId="{5D00A556-0E0D-4EE9-BD4E-87608FD54D58}" destId="{E7847852-035B-46C4-AAA1-808C2D6CC9B5}" srcOrd="0" destOrd="0" parTransId="{05FCDCBC-1F37-4B03-8CE0-3A452E17FD0A}" sibTransId="{00B765C4-4578-4595-91E5-6A742F84752C}"/>
    <dgm:cxn modelId="{5C0235E8-380A-4AA2-8A52-B3D0BE5753EF}" type="presOf" srcId="{8962399B-2D10-493D-B4B6-E211B6AB98E6}" destId="{5273CD7A-19D8-4DF6-9E0C-8D584C1A711C}" srcOrd="0" destOrd="0" presId="urn:microsoft.com/office/officeart/2005/8/layout/list1"/>
    <dgm:cxn modelId="{C83827F3-3D90-4DD6-A54F-9A4F833F7A0A}" srcId="{CBD6CF52-81DE-4699-96D6-16E5F041ECAA}" destId="{8962399B-2D10-493D-B4B6-E211B6AB98E6}" srcOrd="0" destOrd="0" parTransId="{427BACB7-4C51-4627-AA3B-8ED0CAE98A5E}" sibTransId="{DC9D494F-43A2-4631-9772-B47B70E8ECC2}"/>
    <dgm:cxn modelId="{6D507F20-E35B-446B-920D-0D1677490E76}" type="presParOf" srcId="{C5B88BFF-2B2F-4F8B-BAC0-E5F749E134B3}" destId="{CB236602-F79C-491A-9C81-BEC351A673A7}" srcOrd="0" destOrd="0" presId="urn:microsoft.com/office/officeart/2005/8/layout/list1"/>
    <dgm:cxn modelId="{EABB9C89-7038-4D20-8EFA-0B3DD4EACFD2}" type="presParOf" srcId="{CB236602-F79C-491A-9C81-BEC351A673A7}" destId="{F9AA5C5F-66DB-4332-AB9F-01C29427192C}" srcOrd="0" destOrd="0" presId="urn:microsoft.com/office/officeart/2005/8/layout/list1"/>
    <dgm:cxn modelId="{C48B4CEF-6006-4371-86F4-0CA1F046546B}" type="presParOf" srcId="{CB236602-F79C-491A-9C81-BEC351A673A7}" destId="{03C037D0-4263-40A6-87E3-FF7F9DCF22EB}" srcOrd="1" destOrd="0" presId="urn:microsoft.com/office/officeart/2005/8/layout/list1"/>
    <dgm:cxn modelId="{C0EF0AD3-960D-458A-90A5-ECB071EBB1BC}" type="presParOf" srcId="{C5B88BFF-2B2F-4F8B-BAC0-E5F749E134B3}" destId="{E40B2E6E-1CAC-4A42-96DE-13841A220C92}" srcOrd="1" destOrd="0" presId="urn:microsoft.com/office/officeart/2005/8/layout/list1"/>
    <dgm:cxn modelId="{4F52BCCA-5898-4F88-964B-7B1C1D673369}" type="presParOf" srcId="{C5B88BFF-2B2F-4F8B-BAC0-E5F749E134B3}" destId="{13E5E649-CF50-4F05-99FB-3DEEED679F6D}" srcOrd="2" destOrd="0" presId="urn:microsoft.com/office/officeart/2005/8/layout/list1"/>
    <dgm:cxn modelId="{53E55924-B894-4E22-AC43-6F5A66ACE6A1}" type="presParOf" srcId="{C5B88BFF-2B2F-4F8B-BAC0-E5F749E134B3}" destId="{29A7E087-4C55-4D0C-B033-1627B58EBE01}" srcOrd="3" destOrd="0" presId="urn:microsoft.com/office/officeart/2005/8/layout/list1"/>
    <dgm:cxn modelId="{6838083B-3D46-4C16-BE83-E0153D29CDB9}" type="presParOf" srcId="{C5B88BFF-2B2F-4F8B-BAC0-E5F749E134B3}" destId="{44A4BF2B-877C-4202-8039-1EB5F822CB54}" srcOrd="4" destOrd="0" presId="urn:microsoft.com/office/officeart/2005/8/layout/list1"/>
    <dgm:cxn modelId="{A7E826E8-B5B3-46F4-A83A-7C9EFA084436}" type="presParOf" srcId="{44A4BF2B-877C-4202-8039-1EB5F822CB54}" destId="{ACCD60C3-8117-49CC-9EAE-B36D0E5F57B9}" srcOrd="0" destOrd="0" presId="urn:microsoft.com/office/officeart/2005/8/layout/list1"/>
    <dgm:cxn modelId="{91A66AB7-12EC-4E31-A34F-F4034638C243}" type="presParOf" srcId="{44A4BF2B-877C-4202-8039-1EB5F822CB54}" destId="{6C1A1709-8B67-4A4E-9ADE-FE0967616FE3}" srcOrd="1" destOrd="0" presId="urn:microsoft.com/office/officeart/2005/8/layout/list1"/>
    <dgm:cxn modelId="{4D789D9C-61B2-447A-A3B8-AC81247D69EA}" type="presParOf" srcId="{C5B88BFF-2B2F-4F8B-BAC0-E5F749E134B3}" destId="{95AACD54-1CC4-4AFD-B0F1-1B08AA092049}" srcOrd="5" destOrd="0" presId="urn:microsoft.com/office/officeart/2005/8/layout/list1"/>
    <dgm:cxn modelId="{C6871FE7-0F3F-4C51-97B2-2F20035A30B4}" type="presParOf" srcId="{C5B88BFF-2B2F-4F8B-BAC0-E5F749E134B3}" destId="{FC3A88D1-BA83-4543-93C4-6311A85514A2}" srcOrd="6" destOrd="0" presId="urn:microsoft.com/office/officeart/2005/8/layout/list1"/>
    <dgm:cxn modelId="{98E1B4D8-8312-43F9-A243-B9A8BA3F24E3}" type="presParOf" srcId="{C5B88BFF-2B2F-4F8B-BAC0-E5F749E134B3}" destId="{CD104C19-BFF5-4740-9A0F-BB683016D2EC}" srcOrd="7" destOrd="0" presId="urn:microsoft.com/office/officeart/2005/8/layout/list1"/>
    <dgm:cxn modelId="{E1A11CC6-197A-470D-B3ED-1AD5D2CAD698}" type="presParOf" srcId="{C5B88BFF-2B2F-4F8B-BAC0-E5F749E134B3}" destId="{78EFA657-25FE-4896-9718-711AB15E8C3C}" srcOrd="8" destOrd="0" presId="urn:microsoft.com/office/officeart/2005/8/layout/list1"/>
    <dgm:cxn modelId="{91D82014-CF35-4AD1-BD68-DD5B98C08BF3}" type="presParOf" srcId="{78EFA657-25FE-4896-9718-711AB15E8C3C}" destId="{B14F0290-ECA3-4563-986B-7B7D75D05A3C}" srcOrd="0" destOrd="0" presId="urn:microsoft.com/office/officeart/2005/8/layout/list1"/>
    <dgm:cxn modelId="{7B359E31-F537-4D9E-8E12-33B7BD962795}" type="presParOf" srcId="{78EFA657-25FE-4896-9718-711AB15E8C3C}" destId="{C1DDEECA-66A5-4A76-BCA3-81F64934A207}" srcOrd="1" destOrd="0" presId="urn:microsoft.com/office/officeart/2005/8/layout/list1"/>
    <dgm:cxn modelId="{5B2BB3B4-7B27-4E79-9247-382AAD8FDFC1}" type="presParOf" srcId="{C5B88BFF-2B2F-4F8B-BAC0-E5F749E134B3}" destId="{26189C78-95F4-4507-82D9-D293B670090E}" srcOrd="9" destOrd="0" presId="urn:microsoft.com/office/officeart/2005/8/layout/list1"/>
    <dgm:cxn modelId="{F42037D8-74E8-4B14-9D2B-5769A2747A68}" type="presParOf" srcId="{C5B88BFF-2B2F-4F8B-BAC0-E5F749E134B3}" destId="{5273CD7A-19D8-4DF6-9E0C-8D584C1A711C}" srcOrd="10" destOrd="0" presId="urn:microsoft.com/office/officeart/2005/8/layout/list1"/>
    <dgm:cxn modelId="{B9FCD28D-9D1C-4C53-9503-781B4BAC1545}" type="presParOf" srcId="{C5B88BFF-2B2F-4F8B-BAC0-E5F749E134B3}" destId="{FA143323-8A89-4926-A5DB-1B1DED2A1A6C}" srcOrd="11" destOrd="0" presId="urn:microsoft.com/office/officeart/2005/8/layout/list1"/>
    <dgm:cxn modelId="{431FECB0-7350-44A1-9B50-313F3FBC428A}" type="presParOf" srcId="{C5B88BFF-2B2F-4F8B-BAC0-E5F749E134B3}" destId="{E4175229-719B-4D1F-95D4-9CA04634FA17}" srcOrd="12" destOrd="0" presId="urn:microsoft.com/office/officeart/2005/8/layout/list1"/>
    <dgm:cxn modelId="{7BAF4E1F-F0C1-4219-AF62-B995E240A38C}" type="presParOf" srcId="{E4175229-719B-4D1F-95D4-9CA04634FA17}" destId="{A898E858-4448-4C0A-A760-922B0E0BB85E}" srcOrd="0" destOrd="0" presId="urn:microsoft.com/office/officeart/2005/8/layout/list1"/>
    <dgm:cxn modelId="{244AD98D-4C3C-43D5-8AFC-16A02B88E258}" type="presParOf" srcId="{E4175229-719B-4D1F-95D4-9CA04634FA17}" destId="{41468EBC-9C1C-4C93-9CA5-B012778AF6E7}" srcOrd="1" destOrd="0" presId="urn:microsoft.com/office/officeart/2005/8/layout/list1"/>
    <dgm:cxn modelId="{7227F9FB-7401-4C64-B5C2-B65F9E1FAB23}" type="presParOf" srcId="{C5B88BFF-2B2F-4F8B-BAC0-E5F749E134B3}" destId="{099F8F5E-5A7C-4FC9-BC9B-95A2A3E211F7}" srcOrd="13" destOrd="0" presId="urn:microsoft.com/office/officeart/2005/8/layout/list1"/>
    <dgm:cxn modelId="{EB29E758-2C05-43D7-B922-491AD43C47FD}" type="presParOf" srcId="{C5B88BFF-2B2F-4F8B-BAC0-E5F749E134B3}" destId="{348324E2-1E05-46DD-BB1B-63A07E7F99A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399FEA-23AD-4C00-8081-3608C4EEA822}" type="doc">
      <dgm:prSet loTypeId="urn:microsoft.com/office/officeart/2005/8/layout/pList1" loCatId="list" qsTypeId="urn:microsoft.com/office/officeart/2005/8/quickstyle/simple3" qsCatId="simple" csTypeId="urn:microsoft.com/office/officeart/2005/8/colors/accent2_2" csCatId="accent2" phldr="1"/>
      <dgm:spPr/>
      <dgm:t>
        <a:bodyPr/>
        <a:lstStyle/>
        <a:p>
          <a:endParaRPr lang="en-US"/>
        </a:p>
      </dgm:t>
    </dgm:pt>
    <dgm:pt modelId="{1C2D0135-75BC-400C-88F6-5C8FD53B3F09}">
      <dgm:prSet phldrT="[Text]" custT="1"/>
      <dgm:spPr/>
      <dgm:t>
        <a:bodyPr/>
        <a:lstStyle/>
        <a:p>
          <a:pPr>
            <a:buNone/>
          </a:pPr>
          <a:r>
            <a:rPr lang="en-US" sz="1600" dirty="0">
              <a:solidFill>
                <a:schemeClr val="tx1">
                  <a:lumMod val="75000"/>
                  <a:lumOff val="25000"/>
                </a:schemeClr>
              </a:solidFill>
            </a:rPr>
            <a:t>Title IX Coordinator</a:t>
          </a:r>
        </a:p>
      </dgm:t>
    </dgm:pt>
    <dgm:pt modelId="{A9DDDD3B-CE46-45AC-AF83-AD69F25F956E}" type="parTrans" cxnId="{A9E4EB2E-0E55-4399-B771-BEF7F72C7AC2}">
      <dgm:prSet/>
      <dgm:spPr/>
      <dgm:t>
        <a:bodyPr/>
        <a:lstStyle/>
        <a:p>
          <a:endParaRPr lang="en-US"/>
        </a:p>
      </dgm:t>
    </dgm:pt>
    <dgm:pt modelId="{C2BC4A56-5E05-4029-8727-FFD0186B49C4}" type="sibTrans" cxnId="{A9E4EB2E-0E55-4399-B771-BEF7F72C7AC2}">
      <dgm:prSet/>
      <dgm:spPr/>
      <dgm:t>
        <a:bodyPr/>
        <a:lstStyle/>
        <a:p>
          <a:endParaRPr lang="en-US"/>
        </a:p>
      </dgm:t>
    </dgm:pt>
    <dgm:pt modelId="{8B413CDA-0C4F-43F1-8CA4-527D0D896A8A}">
      <dgm:prSet phldrT="[Text]" custT="1"/>
      <dgm:spPr/>
      <dgm:t>
        <a:bodyPr/>
        <a:lstStyle/>
        <a:p>
          <a:pPr>
            <a:buNone/>
          </a:pPr>
          <a:r>
            <a:rPr lang="en-US" sz="1600" dirty="0">
              <a:solidFill>
                <a:schemeClr val="tx1">
                  <a:lumMod val="75000"/>
                  <a:lumOff val="25000"/>
                </a:schemeClr>
              </a:solidFill>
            </a:rPr>
            <a:t>Investigator</a:t>
          </a:r>
        </a:p>
      </dgm:t>
    </dgm:pt>
    <dgm:pt modelId="{97266AF3-86E9-46A1-B3F3-646E81CB3EE2}" type="parTrans" cxnId="{A9FE79EF-6F47-459B-A3AD-7687B229F47D}">
      <dgm:prSet/>
      <dgm:spPr/>
      <dgm:t>
        <a:bodyPr/>
        <a:lstStyle/>
        <a:p>
          <a:endParaRPr lang="en-US"/>
        </a:p>
      </dgm:t>
    </dgm:pt>
    <dgm:pt modelId="{CA6E037F-6862-4DE3-81BF-640DC0924119}" type="sibTrans" cxnId="{A9FE79EF-6F47-459B-A3AD-7687B229F47D}">
      <dgm:prSet/>
      <dgm:spPr/>
      <dgm:t>
        <a:bodyPr/>
        <a:lstStyle/>
        <a:p>
          <a:endParaRPr lang="en-US"/>
        </a:p>
      </dgm:t>
    </dgm:pt>
    <dgm:pt modelId="{7F4A4673-9C9A-4921-A1C7-4273B9448145}">
      <dgm:prSet phldrT="[Text]" custT="1"/>
      <dgm:spPr/>
      <dgm:t>
        <a:bodyPr tIns="100584"/>
        <a:lstStyle/>
        <a:p>
          <a:pPr>
            <a:buNone/>
          </a:pPr>
          <a:r>
            <a:rPr lang="en-US" sz="1600" dirty="0">
              <a:solidFill>
                <a:schemeClr val="tx1">
                  <a:lumMod val="75000"/>
                  <a:lumOff val="25000"/>
                </a:schemeClr>
              </a:solidFill>
            </a:rPr>
            <a:t>Decision-Maker</a:t>
          </a:r>
        </a:p>
      </dgm:t>
    </dgm:pt>
    <dgm:pt modelId="{ABBF1FED-A7CB-4B34-A73E-D080841C2989}" type="parTrans" cxnId="{9DC56E95-7AC3-4666-A87B-DC6A18B7DC61}">
      <dgm:prSet/>
      <dgm:spPr/>
      <dgm:t>
        <a:bodyPr/>
        <a:lstStyle/>
        <a:p>
          <a:endParaRPr lang="en-US"/>
        </a:p>
      </dgm:t>
    </dgm:pt>
    <dgm:pt modelId="{243D9AA9-AE1E-4A8B-8B87-37AC4E530EFA}" type="sibTrans" cxnId="{9DC56E95-7AC3-4666-A87B-DC6A18B7DC61}">
      <dgm:prSet/>
      <dgm:spPr/>
      <dgm:t>
        <a:bodyPr/>
        <a:lstStyle/>
        <a:p>
          <a:endParaRPr lang="en-US"/>
        </a:p>
      </dgm:t>
    </dgm:pt>
    <dgm:pt modelId="{710B0D9B-460B-4104-94BC-414F27086EC6}">
      <dgm:prSet phldrT="[Text]" custT="1"/>
      <dgm:spPr/>
      <dgm:t>
        <a:bodyPr/>
        <a:lstStyle/>
        <a:p>
          <a:pPr indent="0">
            <a:buNone/>
          </a:pPr>
          <a:r>
            <a:rPr lang="en-US" sz="1400" dirty="0">
              <a:solidFill>
                <a:schemeClr val="tx1">
                  <a:lumMod val="75000"/>
                  <a:lumOff val="25000"/>
                </a:schemeClr>
              </a:solidFill>
            </a:rPr>
            <a:t>Employee designated to coordinate its efforts to comply with Title IX. </a:t>
          </a:r>
        </a:p>
      </dgm:t>
    </dgm:pt>
    <dgm:pt modelId="{77E013FD-17AB-4ABF-8A75-6489309360FD}" type="parTrans" cxnId="{3B762774-231D-43CC-B99F-E9066B033A5B}">
      <dgm:prSet/>
      <dgm:spPr/>
      <dgm:t>
        <a:bodyPr/>
        <a:lstStyle/>
        <a:p>
          <a:endParaRPr lang="en-US"/>
        </a:p>
      </dgm:t>
    </dgm:pt>
    <dgm:pt modelId="{6653F255-65D3-4812-AA2B-FB28548E3024}" type="sibTrans" cxnId="{3B762774-231D-43CC-B99F-E9066B033A5B}">
      <dgm:prSet/>
      <dgm:spPr/>
      <dgm:t>
        <a:bodyPr/>
        <a:lstStyle/>
        <a:p>
          <a:endParaRPr lang="en-US"/>
        </a:p>
      </dgm:t>
    </dgm:pt>
    <dgm:pt modelId="{89AB7BF2-0C69-495E-8BD9-0F133DEF7837}">
      <dgm:prSet phldrT="[Text]" custT="1"/>
      <dgm:spPr/>
      <dgm:t>
        <a:bodyPr/>
        <a:lstStyle/>
        <a:p>
          <a:pPr indent="0">
            <a:buNone/>
          </a:pPr>
          <a:r>
            <a:rPr lang="en-US" sz="1400" dirty="0">
              <a:solidFill>
                <a:schemeClr val="tx1">
                  <a:lumMod val="75000"/>
                  <a:lumOff val="25000"/>
                </a:schemeClr>
              </a:solidFill>
            </a:rPr>
            <a:t>carries out the investigation after the formal complaint is filed and conducts interviews of the witnesses, collects and documents evidence, and drafts an investigative report.</a:t>
          </a:r>
        </a:p>
      </dgm:t>
    </dgm:pt>
    <dgm:pt modelId="{3DCA212C-85BB-48C3-8D96-E2A9996BD555}" type="parTrans" cxnId="{3EFE8CBE-72E3-4704-AD6E-5EF7585ADE50}">
      <dgm:prSet/>
      <dgm:spPr/>
      <dgm:t>
        <a:bodyPr/>
        <a:lstStyle/>
        <a:p>
          <a:endParaRPr lang="en-US"/>
        </a:p>
      </dgm:t>
    </dgm:pt>
    <dgm:pt modelId="{26BE659C-9FD5-4813-9CEA-2D65A2F4E31F}" type="sibTrans" cxnId="{3EFE8CBE-72E3-4704-AD6E-5EF7585ADE50}">
      <dgm:prSet/>
      <dgm:spPr/>
      <dgm:t>
        <a:bodyPr/>
        <a:lstStyle/>
        <a:p>
          <a:endParaRPr lang="en-US"/>
        </a:p>
      </dgm:t>
    </dgm:pt>
    <dgm:pt modelId="{D76C163F-A371-42BF-94D7-FA139DD66D7B}">
      <dgm:prSet phldrT="[Text]" custT="1"/>
      <dgm:spPr/>
      <dgm:t>
        <a:bodyPr tIns="100584"/>
        <a:lstStyle/>
        <a:p>
          <a:pPr indent="0">
            <a:buNone/>
          </a:pPr>
          <a:r>
            <a:rPr lang="en-US" sz="1400" dirty="0">
              <a:solidFill>
                <a:schemeClr val="tx1">
                  <a:lumMod val="75000"/>
                  <a:lumOff val="25000"/>
                </a:schemeClr>
              </a:solidFill>
            </a:rPr>
            <a:t>reviews all the evidence and prepares an impartial written responsibility determination as to whether the alleged conduct occurred and provides an opportunity for the parties and their representatives to prepare written questions to be answered by the other party. </a:t>
          </a:r>
        </a:p>
      </dgm:t>
    </dgm:pt>
    <dgm:pt modelId="{B3B76F91-7453-4E64-A473-2086CC691814}" type="parTrans" cxnId="{D71F6763-A0E4-4BDA-8870-942A69303240}">
      <dgm:prSet/>
      <dgm:spPr/>
      <dgm:t>
        <a:bodyPr/>
        <a:lstStyle/>
        <a:p>
          <a:endParaRPr lang="en-US"/>
        </a:p>
      </dgm:t>
    </dgm:pt>
    <dgm:pt modelId="{55B8A95B-5AFA-4BF3-A0E3-337E60EB7BB5}" type="sibTrans" cxnId="{D71F6763-A0E4-4BDA-8870-942A69303240}">
      <dgm:prSet/>
      <dgm:spPr/>
      <dgm:t>
        <a:bodyPr/>
        <a:lstStyle/>
        <a:p>
          <a:endParaRPr lang="en-US"/>
        </a:p>
      </dgm:t>
    </dgm:pt>
    <dgm:pt modelId="{E17E4F7D-66CC-4926-92A1-B2884F5E4876}">
      <dgm:prSet phldrT="[Text]" custT="1"/>
      <dgm:spPr/>
      <dgm:t>
        <a:bodyPr/>
        <a:lstStyle/>
        <a:p>
          <a:pPr indent="0">
            <a:buNone/>
          </a:pPr>
          <a:r>
            <a:rPr lang="en-US" sz="1400" dirty="0">
              <a:solidFill>
                <a:schemeClr val="tx1">
                  <a:lumMod val="75000"/>
                  <a:lumOff val="25000"/>
                </a:schemeClr>
              </a:solidFill>
            </a:rPr>
            <a:t>Appointed by board and always serves as Title IX Coordinator, cannot be Investigator or Decision-Maker in any case.</a:t>
          </a:r>
        </a:p>
      </dgm:t>
    </dgm:pt>
    <dgm:pt modelId="{22AFE49C-8B20-41CF-A4D9-ECE08CE03CB5}" type="parTrans" cxnId="{657A5CFF-343E-4782-9FEF-80247C88F571}">
      <dgm:prSet/>
      <dgm:spPr/>
      <dgm:t>
        <a:bodyPr/>
        <a:lstStyle/>
        <a:p>
          <a:endParaRPr lang="en-US"/>
        </a:p>
      </dgm:t>
    </dgm:pt>
    <dgm:pt modelId="{54068F92-86FB-4C77-8D47-C8AEDAFD7040}" type="sibTrans" cxnId="{657A5CFF-343E-4782-9FEF-80247C88F571}">
      <dgm:prSet/>
      <dgm:spPr/>
      <dgm:t>
        <a:bodyPr/>
        <a:lstStyle/>
        <a:p>
          <a:endParaRPr lang="en-US"/>
        </a:p>
      </dgm:t>
    </dgm:pt>
    <dgm:pt modelId="{EE71DA99-0C90-4921-8E34-9F0B9C8B14A3}">
      <dgm:prSet phldrT="[Text]" custT="1"/>
      <dgm:spPr/>
      <dgm:t>
        <a:bodyPr/>
        <a:lstStyle/>
        <a:p>
          <a:pPr indent="0">
            <a:buNone/>
          </a:pPr>
          <a:endParaRPr lang="en-US" sz="1400" dirty="0">
            <a:solidFill>
              <a:schemeClr val="tx1">
                <a:lumMod val="75000"/>
                <a:lumOff val="25000"/>
              </a:schemeClr>
            </a:solidFill>
          </a:endParaRPr>
        </a:p>
      </dgm:t>
    </dgm:pt>
    <dgm:pt modelId="{FDB47754-9423-4FF2-9B12-8BEBFA242698}" type="parTrans" cxnId="{079AEA30-4220-4500-BCC8-4894B5AE9DF8}">
      <dgm:prSet/>
      <dgm:spPr/>
      <dgm:t>
        <a:bodyPr/>
        <a:lstStyle/>
        <a:p>
          <a:endParaRPr lang="en-US"/>
        </a:p>
      </dgm:t>
    </dgm:pt>
    <dgm:pt modelId="{3DEAFF73-A4F6-486B-B24C-51F6AAEEF257}" type="sibTrans" cxnId="{079AEA30-4220-4500-BCC8-4894B5AE9DF8}">
      <dgm:prSet/>
      <dgm:spPr/>
      <dgm:t>
        <a:bodyPr/>
        <a:lstStyle/>
        <a:p>
          <a:endParaRPr lang="en-US"/>
        </a:p>
      </dgm:t>
    </dgm:pt>
    <dgm:pt modelId="{93A6A120-F0B6-4B3E-9A3F-BC04D6CA7166}" type="pres">
      <dgm:prSet presAssocID="{16399FEA-23AD-4C00-8081-3608C4EEA822}" presName="Name0" presStyleCnt="0">
        <dgm:presLayoutVars>
          <dgm:dir/>
          <dgm:resizeHandles val="exact"/>
        </dgm:presLayoutVars>
      </dgm:prSet>
      <dgm:spPr/>
    </dgm:pt>
    <dgm:pt modelId="{639CAE07-23AE-42CE-BFA4-77E94E5B5F44}" type="pres">
      <dgm:prSet presAssocID="{1C2D0135-75BC-400C-88F6-5C8FD53B3F09}" presName="compNode" presStyleCnt="0"/>
      <dgm:spPr/>
    </dgm:pt>
    <dgm:pt modelId="{8B5AA3F2-FB36-4D02-9B2A-391E803FE6C1}" type="pres">
      <dgm:prSet presAssocID="{1C2D0135-75BC-400C-88F6-5C8FD53B3F09}" presName="pictRect" presStyleLbl="node1" presStyleIdx="0" presStyleCnt="3" custLinFactNeighborX="-83" custLinFactNeighborY="-43678"/>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World"/>
        </a:ext>
      </dgm:extLst>
    </dgm:pt>
    <dgm:pt modelId="{1460F5E4-E09A-4748-9239-7033CD2F675A}" type="pres">
      <dgm:prSet presAssocID="{1C2D0135-75BC-400C-88F6-5C8FD53B3F09}" presName="textRect" presStyleLbl="revTx" presStyleIdx="0" presStyleCnt="3" custScaleY="141415" custLinFactNeighborY="-25787">
        <dgm:presLayoutVars>
          <dgm:bulletEnabled val="1"/>
        </dgm:presLayoutVars>
      </dgm:prSet>
      <dgm:spPr/>
    </dgm:pt>
    <dgm:pt modelId="{679F73CC-A923-4218-9927-A44F9EF97D48}" type="pres">
      <dgm:prSet presAssocID="{C2BC4A56-5E05-4029-8727-FFD0186B49C4}" presName="sibTrans" presStyleLbl="sibTrans2D1" presStyleIdx="0" presStyleCnt="0"/>
      <dgm:spPr/>
    </dgm:pt>
    <dgm:pt modelId="{089F595A-E182-4D48-8670-C40114860AD2}" type="pres">
      <dgm:prSet presAssocID="{8B413CDA-0C4F-43F1-8CA4-527D0D896A8A}" presName="compNode" presStyleCnt="0"/>
      <dgm:spPr/>
    </dgm:pt>
    <dgm:pt modelId="{79CE0342-1782-4510-A05A-27C2AB61F184}" type="pres">
      <dgm:prSet presAssocID="{8B413CDA-0C4F-43F1-8CA4-527D0D896A8A}" presName="pictRect" presStyleLbl="node1" presStyleIdx="1" presStyleCnt="3" custLinFactNeighborX="-13" custLinFactNeighborY="-43544"/>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Magnifying glass"/>
        </a:ext>
      </dgm:extLst>
    </dgm:pt>
    <dgm:pt modelId="{5E59D44D-37A0-45ED-B96C-DA1C119A8961}" type="pres">
      <dgm:prSet presAssocID="{8B413CDA-0C4F-43F1-8CA4-527D0D896A8A}" presName="textRect" presStyleLbl="revTx" presStyleIdx="1" presStyleCnt="3" custScaleY="125652" custLinFactNeighborY="-37609">
        <dgm:presLayoutVars>
          <dgm:bulletEnabled val="1"/>
        </dgm:presLayoutVars>
      </dgm:prSet>
      <dgm:spPr/>
    </dgm:pt>
    <dgm:pt modelId="{BE276D29-8150-4FF6-B875-B9356C81FE29}" type="pres">
      <dgm:prSet presAssocID="{CA6E037F-6862-4DE3-81BF-640DC0924119}" presName="sibTrans" presStyleLbl="sibTrans2D1" presStyleIdx="0" presStyleCnt="0"/>
      <dgm:spPr/>
    </dgm:pt>
    <dgm:pt modelId="{9ABE3276-1CED-4F44-B562-08D23AE36493}" type="pres">
      <dgm:prSet presAssocID="{7F4A4673-9C9A-4921-A1C7-4273B9448145}" presName="compNode" presStyleCnt="0"/>
      <dgm:spPr/>
    </dgm:pt>
    <dgm:pt modelId="{DCEE7120-AEFB-46D6-BC35-099CDC8FB519}" type="pres">
      <dgm:prSet presAssocID="{7F4A4673-9C9A-4921-A1C7-4273B9448145}" presName="pictRect" presStyleLbl="node1" presStyleIdx="2" presStyleCnt="3" custLinFactNeighborX="57" custLinFactNeighborY="-43544"/>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23000" b="-23000"/>
          </a:stretch>
        </a:blipFill>
      </dgm:spPr>
      <dgm:extLst>
        <a:ext uri="{E40237B7-FDA0-4F09-8148-C483321AD2D9}">
          <dgm14:cNvPr xmlns:dgm14="http://schemas.microsoft.com/office/drawing/2010/diagram" id="0" name="" descr="Gavel"/>
        </a:ext>
      </dgm:extLst>
    </dgm:pt>
    <dgm:pt modelId="{42F5F311-1F0C-4FD5-A33C-373A932FB3B4}" type="pres">
      <dgm:prSet presAssocID="{7F4A4673-9C9A-4921-A1C7-4273B9448145}" presName="textRect" presStyleLbl="revTx" presStyleIdx="2" presStyleCnt="3" custScaleY="220036" custLinFactNeighborX="63" custLinFactNeighborY="33179">
        <dgm:presLayoutVars>
          <dgm:bulletEnabled val="1"/>
        </dgm:presLayoutVars>
      </dgm:prSet>
      <dgm:spPr/>
    </dgm:pt>
  </dgm:ptLst>
  <dgm:cxnLst>
    <dgm:cxn modelId="{CD645805-197F-44EC-B33E-07DEDF0311DC}" type="presOf" srcId="{E17E4F7D-66CC-4926-92A1-B2884F5E4876}" destId="{1460F5E4-E09A-4748-9239-7033CD2F675A}" srcOrd="0" destOrd="3" presId="urn:microsoft.com/office/officeart/2005/8/layout/pList1"/>
    <dgm:cxn modelId="{6DF12911-AE3D-4F35-9612-3A0CBD31BB0B}" type="presOf" srcId="{16399FEA-23AD-4C00-8081-3608C4EEA822}" destId="{93A6A120-F0B6-4B3E-9A3F-BC04D6CA7166}" srcOrd="0" destOrd="0" presId="urn:microsoft.com/office/officeart/2005/8/layout/pList1"/>
    <dgm:cxn modelId="{50ABD224-3020-4217-B74F-1D253F96F753}" type="presOf" srcId="{710B0D9B-460B-4104-94BC-414F27086EC6}" destId="{1460F5E4-E09A-4748-9239-7033CD2F675A}" srcOrd="0" destOrd="1" presId="urn:microsoft.com/office/officeart/2005/8/layout/pList1"/>
    <dgm:cxn modelId="{B99EC625-BA92-4B91-BE94-C124E8A129D3}" type="presOf" srcId="{8B413CDA-0C4F-43F1-8CA4-527D0D896A8A}" destId="{5E59D44D-37A0-45ED-B96C-DA1C119A8961}" srcOrd="0" destOrd="0" presId="urn:microsoft.com/office/officeart/2005/8/layout/pList1"/>
    <dgm:cxn modelId="{A9E4EB2E-0E55-4399-B771-BEF7F72C7AC2}" srcId="{16399FEA-23AD-4C00-8081-3608C4EEA822}" destId="{1C2D0135-75BC-400C-88F6-5C8FD53B3F09}" srcOrd="0" destOrd="0" parTransId="{A9DDDD3B-CE46-45AC-AF83-AD69F25F956E}" sibTransId="{C2BC4A56-5E05-4029-8727-FFD0186B49C4}"/>
    <dgm:cxn modelId="{079AEA30-4220-4500-BCC8-4894B5AE9DF8}" srcId="{1C2D0135-75BC-400C-88F6-5C8FD53B3F09}" destId="{EE71DA99-0C90-4921-8E34-9F0B9C8B14A3}" srcOrd="1" destOrd="0" parTransId="{FDB47754-9423-4FF2-9B12-8BEBFA242698}" sibTransId="{3DEAFF73-A4F6-486B-B24C-51F6AAEEF257}"/>
    <dgm:cxn modelId="{ADFC2432-EF0C-44BC-B908-F61CCB9236DA}" type="presOf" srcId="{1C2D0135-75BC-400C-88F6-5C8FD53B3F09}" destId="{1460F5E4-E09A-4748-9239-7033CD2F675A}" srcOrd="0" destOrd="0" presId="urn:microsoft.com/office/officeart/2005/8/layout/pList1"/>
    <dgm:cxn modelId="{DDB41033-27FE-492F-99BB-0FA191B8BFA3}" type="presOf" srcId="{D76C163F-A371-42BF-94D7-FA139DD66D7B}" destId="{42F5F311-1F0C-4FD5-A33C-373A932FB3B4}" srcOrd="0" destOrd="1" presId="urn:microsoft.com/office/officeart/2005/8/layout/pList1"/>
    <dgm:cxn modelId="{D71F6763-A0E4-4BDA-8870-942A69303240}" srcId="{7F4A4673-9C9A-4921-A1C7-4273B9448145}" destId="{D76C163F-A371-42BF-94D7-FA139DD66D7B}" srcOrd="0" destOrd="0" parTransId="{B3B76F91-7453-4E64-A473-2086CC691814}" sibTransId="{55B8A95B-5AFA-4BF3-A0E3-337E60EB7BB5}"/>
    <dgm:cxn modelId="{70C83E4C-2E95-45E1-9CA4-BBDDF64D8E30}" type="presOf" srcId="{C2BC4A56-5E05-4029-8727-FFD0186B49C4}" destId="{679F73CC-A923-4218-9927-A44F9EF97D48}" srcOrd="0" destOrd="0" presId="urn:microsoft.com/office/officeart/2005/8/layout/pList1"/>
    <dgm:cxn modelId="{6EF0AC50-CCD6-4B4D-9ECD-645EDD3C7885}" type="presOf" srcId="{89AB7BF2-0C69-495E-8BD9-0F133DEF7837}" destId="{5E59D44D-37A0-45ED-B96C-DA1C119A8961}" srcOrd="0" destOrd="1" presId="urn:microsoft.com/office/officeart/2005/8/layout/pList1"/>
    <dgm:cxn modelId="{9A0E0B52-9FC6-42BE-BFE5-16DB1F9EEE97}" type="presOf" srcId="{CA6E037F-6862-4DE3-81BF-640DC0924119}" destId="{BE276D29-8150-4FF6-B875-B9356C81FE29}" srcOrd="0" destOrd="0" presId="urn:microsoft.com/office/officeart/2005/8/layout/pList1"/>
    <dgm:cxn modelId="{3B762774-231D-43CC-B99F-E9066B033A5B}" srcId="{1C2D0135-75BC-400C-88F6-5C8FD53B3F09}" destId="{710B0D9B-460B-4104-94BC-414F27086EC6}" srcOrd="0" destOrd="0" parTransId="{77E013FD-17AB-4ABF-8A75-6489309360FD}" sibTransId="{6653F255-65D3-4812-AA2B-FB28548E3024}"/>
    <dgm:cxn modelId="{9DC56E95-7AC3-4666-A87B-DC6A18B7DC61}" srcId="{16399FEA-23AD-4C00-8081-3608C4EEA822}" destId="{7F4A4673-9C9A-4921-A1C7-4273B9448145}" srcOrd="2" destOrd="0" parTransId="{ABBF1FED-A7CB-4B34-A73E-D080841C2989}" sibTransId="{243D9AA9-AE1E-4A8B-8B87-37AC4E530EFA}"/>
    <dgm:cxn modelId="{7011F3A1-9C8E-48EE-B9E1-8FB75C974200}" type="presOf" srcId="{7F4A4673-9C9A-4921-A1C7-4273B9448145}" destId="{42F5F311-1F0C-4FD5-A33C-373A932FB3B4}" srcOrd="0" destOrd="0" presId="urn:microsoft.com/office/officeart/2005/8/layout/pList1"/>
    <dgm:cxn modelId="{3EFE8CBE-72E3-4704-AD6E-5EF7585ADE50}" srcId="{8B413CDA-0C4F-43F1-8CA4-527D0D896A8A}" destId="{89AB7BF2-0C69-495E-8BD9-0F133DEF7837}" srcOrd="0" destOrd="0" parTransId="{3DCA212C-85BB-48C3-8D96-E2A9996BD555}" sibTransId="{26BE659C-9FD5-4813-9CEA-2D65A2F4E31F}"/>
    <dgm:cxn modelId="{79C087CE-D6C1-4E62-AF34-1B7224DED335}" type="presOf" srcId="{EE71DA99-0C90-4921-8E34-9F0B9C8B14A3}" destId="{1460F5E4-E09A-4748-9239-7033CD2F675A}" srcOrd="0" destOrd="2" presId="urn:microsoft.com/office/officeart/2005/8/layout/pList1"/>
    <dgm:cxn modelId="{A9FE79EF-6F47-459B-A3AD-7687B229F47D}" srcId="{16399FEA-23AD-4C00-8081-3608C4EEA822}" destId="{8B413CDA-0C4F-43F1-8CA4-527D0D896A8A}" srcOrd="1" destOrd="0" parTransId="{97266AF3-86E9-46A1-B3F3-646E81CB3EE2}" sibTransId="{CA6E037F-6862-4DE3-81BF-640DC0924119}"/>
    <dgm:cxn modelId="{657A5CFF-343E-4782-9FEF-80247C88F571}" srcId="{1C2D0135-75BC-400C-88F6-5C8FD53B3F09}" destId="{E17E4F7D-66CC-4926-92A1-B2884F5E4876}" srcOrd="2" destOrd="0" parTransId="{22AFE49C-8B20-41CF-A4D9-ECE08CE03CB5}" sibTransId="{54068F92-86FB-4C77-8D47-C8AEDAFD7040}"/>
    <dgm:cxn modelId="{E7A953B0-6493-41FE-908B-C122869B0CC5}" type="presParOf" srcId="{93A6A120-F0B6-4B3E-9A3F-BC04D6CA7166}" destId="{639CAE07-23AE-42CE-BFA4-77E94E5B5F44}" srcOrd="0" destOrd="0" presId="urn:microsoft.com/office/officeart/2005/8/layout/pList1"/>
    <dgm:cxn modelId="{9277A28F-7F97-4A8C-B600-AB9FE3B88C25}" type="presParOf" srcId="{639CAE07-23AE-42CE-BFA4-77E94E5B5F44}" destId="{8B5AA3F2-FB36-4D02-9B2A-391E803FE6C1}" srcOrd="0" destOrd="0" presId="urn:microsoft.com/office/officeart/2005/8/layout/pList1"/>
    <dgm:cxn modelId="{E035F622-5869-448A-86AE-D4A4130D34CF}" type="presParOf" srcId="{639CAE07-23AE-42CE-BFA4-77E94E5B5F44}" destId="{1460F5E4-E09A-4748-9239-7033CD2F675A}" srcOrd="1" destOrd="0" presId="urn:microsoft.com/office/officeart/2005/8/layout/pList1"/>
    <dgm:cxn modelId="{145B0397-FD1F-4DEB-8BA6-3FC399D84149}" type="presParOf" srcId="{93A6A120-F0B6-4B3E-9A3F-BC04D6CA7166}" destId="{679F73CC-A923-4218-9927-A44F9EF97D48}" srcOrd="1" destOrd="0" presId="urn:microsoft.com/office/officeart/2005/8/layout/pList1"/>
    <dgm:cxn modelId="{87E132E8-8A45-42EA-ADC8-BFB603436694}" type="presParOf" srcId="{93A6A120-F0B6-4B3E-9A3F-BC04D6CA7166}" destId="{089F595A-E182-4D48-8670-C40114860AD2}" srcOrd="2" destOrd="0" presId="urn:microsoft.com/office/officeart/2005/8/layout/pList1"/>
    <dgm:cxn modelId="{C6B5157D-2FB1-4070-99D9-D13713E8AFBD}" type="presParOf" srcId="{089F595A-E182-4D48-8670-C40114860AD2}" destId="{79CE0342-1782-4510-A05A-27C2AB61F184}" srcOrd="0" destOrd="0" presId="urn:microsoft.com/office/officeart/2005/8/layout/pList1"/>
    <dgm:cxn modelId="{FF084D50-DD2E-4C7B-9A80-53C249C3CB49}" type="presParOf" srcId="{089F595A-E182-4D48-8670-C40114860AD2}" destId="{5E59D44D-37A0-45ED-B96C-DA1C119A8961}" srcOrd="1" destOrd="0" presId="urn:microsoft.com/office/officeart/2005/8/layout/pList1"/>
    <dgm:cxn modelId="{1F75D530-64FF-481A-B8CC-66C189205C5C}" type="presParOf" srcId="{93A6A120-F0B6-4B3E-9A3F-BC04D6CA7166}" destId="{BE276D29-8150-4FF6-B875-B9356C81FE29}" srcOrd="3" destOrd="0" presId="urn:microsoft.com/office/officeart/2005/8/layout/pList1"/>
    <dgm:cxn modelId="{6491C80D-D814-49BA-B7EE-D3BDCF52D328}" type="presParOf" srcId="{93A6A120-F0B6-4B3E-9A3F-BC04D6CA7166}" destId="{9ABE3276-1CED-4F44-B562-08D23AE36493}" srcOrd="4" destOrd="0" presId="urn:microsoft.com/office/officeart/2005/8/layout/pList1"/>
    <dgm:cxn modelId="{C6951287-74B2-4B61-AED0-F65A0B7AF2FF}" type="presParOf" srcId="{9ABE3276-1CED-4F44-B562-08D23AE36493}" destId="{DCEE7120-AEFB-46D6-BC35-099CDC8FB519}" srcOrd="0" destOrd="0" presId="urn:microsoft.com/office/officeart/2005/8/layout/pList1"/>
    <dgm:cxn modelId="{4CB9DBE6-F7D1-4547-BC1D-CE88D0A3A90D}" type="presParOf" srcId="{9ABE3276-1CED-4F44-B562-08D23AE36493}" destId="{42F5F311-1F0C-4FD5-A33C-373A932FB3B4}"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7D4B84-8163-44E1-BC88-564F648FB2E4}" type="doc">
      <dgm:prSet loTypeId="urn:microsoft.com/office/officeart/2008/layout/AlternatingPictureBlocks" loCatId="list" qsTypeId="urn:microsoft.com/office/officeart/2005/8/quickstyle/simple1" qsCatId="simple" csTypeId="urn:microsoft.com/office/officeart/2005/8/colors/accent1_2" csCatId="accent1" phldr="1"/>
      <dgm:spPr/>
      <dgm:t>
        <a:bodyPr/>
        <a:lstStyle/>
        <a:p>
          <a:endParaRPr lang="en-US"/>
        </a:p>
      </dgm:t>
    </dgm:pt>
    <dgm:pt modelId="{7A2E6A53-55A7-4B0A-9708-98A7664AD33C}">
      <dgm:prSet phldrT="[Text]"/>
      <dgm:spPr/>
      <dgm:t>
        <a:bodyPr/>
        <a:lstStyle/>
        <a:p>
          <a:r>
            <a:rPr lang="en-US" dirty="0">
              <a:solidFill>
                <a:schemeClr val="bg1"/>
              </a:solidFill>
            </a:rPr>
            <a:t>Shall not have a conflict of interest or bias for or against the complainant or respondent (personally or generally). </a:t>
          </a:r>
        </a:p>
      </dgm:t>
    </dgm:pt>
    <dgm:pt modelId="{59B17490-EA27-4C88-B194-373949BC92E2}" type="parTrans" cxnId="{0E8DCE78-69EA-433E-85F9-EA94244B756C}">
      <dgm:prSet/>
      <dgm:spPr/>
      <dgm:t>
        <a:bodyPr/>
        <a:lstStyle/>
        <a:p>
          <a:endParaRPr lang="en-US"/>
        </a:p>
      </dgm:t>
    </dgm:pt>
    <dgm:pt modelId="{9572F8D0-76C0-418B-988D-077AB14B745C}" type="sibTrans" cxnId="{0E8DCE78-69EA-433E-85F9-EA94244B756C}">
      <dgm:prSet/>
      <dgm:spPr/>
      <dgm:t>
        <a:bodyPr/>
        <a:lstStyle/>
        <a:p>
          <a:endParaRPr lang="en-US"/>
        </a:p>
      </dgm:t>
    </dgm:pt>
    <dgm:pt modelId="{AEC3D682-2F74-4554-9E7F-93DB844E217A}">
      <dgm:prSet/>
      <dgm:spPr/>
      <dgm:t>
        <a:bodyPr/>
        <a:lstStyle/>
        <a:p>
          <a:r>
            <a:rPr lang="en-US" dirty="0">
              <a:solidFill>
                <a:schemeClr val="bg1"/>
              </a:solidFill>
            </a:rPr>
            <a:t>Will exercise objective evaluation of all available evidence, both inculpatory and exculpatory, and prohibit credibility determinations based on a party’s status as complainant, respondent, or witness.</a:t>
          </a:r>
        </a:p>
      </dgm:t>
    </dgm:pt>
    <dgm:pt modelId="{FFD32023-D555-4CA4-A45D-96DA2ECD9313}" type="parTrans" cxnId="{5A8CC470-08CA-470D-8B89-D2101765C30A}">
      <dgm:prSet/>
      <dgm:spPr/>
      <dgm:t>
        <a:bodyPr/>
        <a:lstStyle/>
        <a:p>
          <a:endParaRPr lang="en-US"/>
        </a:p>
      </dgm:t>
    </dgm:pt>
    <dgm:pt modelId="{46638440-A703-4FF9-A1B6-B7EAE39F6D04}" type="sibTrans" cxnId="{5A8CC470-08CA-470D-8B89-D2101765C30A}">
      <dgm:prSet/>
      <dgm:spPr/>
      <dgm:t>
        <a:bodyPr/>
        <a:lstStyle/>
        <a:p>
          <a:endParaRPr lang="en-US"/>
        </a:p>
      </dgm:t>
    </dgm:pt>
    <dgm:pt modelId="{26B5A2EE-70A4-42F2-8E7B-CA3018394CAA}">
      <dgm:prSet/>
      <dgm:spPr/>
      <dgm:t>
        <a:bodyPr/>
        <a:lstStyle/>
        <a:p>
          <a:r>
            <a:rPr lang="en-US" dirty="0">
              <a:solidFill>
                <a:schemeClr val="bg1"/>
              </a:solidFill>
            </a:rPr>
            <a:t>Will receive training to perform their roles</a:t>
          </a:r>
        </a:p>
      </dgm:t>
    </dgm:pt>
    <dgm:pt modelId="{F15E731C-C5B0-45B4-A8D7-C508409FCBDD}" type="parTrans" cxnId="{00F00A35-440C-46AC-961B-1D788A6F471E}">
      <dgm:prSet/>
      <dgm:spPr/>
      <dgm:t>
        <a:bodyPr/>
        <a:lstStyle/>
        <a:p>
          <a:endParaRPr lang="en-US"/>
        </a:p>
      </dgm:t>
    </dgm:pt>
    <dgm:pt modelId="{B3F16862-7609-4E9F-92F9-5A742C60ED27}" type="sibTrans" cxnId="{00F00A35-440C-46AC-961B-1D788A6F471E}">
      <dgm:prSet/>
      <dgm:spPr/>
      <dgm:t>
        <a:bodyPr/>
        <a:lstStyle/>
        <a:p>
          <a:endParaRPr lang="en-US"/>
        </a:p>
      </dgm:t>
    </dgm:pt>
    <dgm:pt modelId="{1BC56B7D-04CC-4804-93E7-6CCBE8D664D9}" type="pres">
      <dgm:prSet presAssocID="{1F7D4B84-8163-44E1-BC88-564F648FB2E4}" presName="linearFlow" presStyleCnt="0">
        <dgm:presLayoutVars>
          <dgm:dir/>
          <dgm:resizeHandles val="exact"/>
        </dgm:presLayoutVars>
      </dgm:prSet>
      <dgm:spPr/>
    </dgm:pt>
    <dgm:pt modelId="{66B71ED5-1DDE-4D42-B0C4-F46896682F09}" type="pres">
      <dgm:prSet presAssocID="{7A2E6A53-55A7-4B0A-9708-98A7664AD33C}" presName="comp" presStyleCnt="0"/>
      <dgm:spPr/>
    </dgm:pt>
    <dgm:pt modelId="{706BFCF2-94D4-4CAE-B968-FC58B2C9216D}" type="pres">
      <dgm:prSet presAssocID="{7A2E6A53-55A7-4B0A-9708-98A7664AD33C}" presName="rect2" presStyleLbl="node1" presStyleIdx="0" presStyleCnt="3">
        <dgm:presLayoutVars>
          <dgm:bulletEnabled val="1"/>
        </dgm:presLayoutVars>
      </dgm:prSet>
      <dgm:spPr/>
    </dgm:pt>
    <dgm:pt modelId="{699E29F3-23EE-459D-92C6-4DA15EB712A7}" type="pres">
      <dgm:prSet presAssocID="{7A2E6A53-55A7-4B0A-9708-98A7664AD33C}"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No sign"/>
        </a:ext>
      </dgm:extLst>
    </dgm:pt>
    <dgm:pt modelId="{1B2F0B1F-6ACD-4DC8-8BEE-8836E5F419B7}" type="pres">
      <dgm:prSet presAssocID="{9572F8D0-76C0-418B-988D-077AB14B745C}" presName="sibTrans" presStyleCnt="0"/>
      <dgm:spPr/>
    </dgm:pt>
    <dgm:pt modelId="{9344EB1F-B8A5-4C99-9BAD-D9E2A0EC03E2}" type="pres">
      <dgm:prSet presAssocID="{AEC3D682-2F74-4554-9E7F-93DB844E217A}" presName="comp" presStyleCnt="0"/>
      <dgm:spPr/>
    </dgm:pt>
    <dgm:pt modelId="{A9A0CA31-5F86-477B-8614-CE2CD48DC551}" type="pres">
      <dgm:prSet presAssocID="{AEC3D682-2F74-4554-9E7F-93DB844E217A}" presName="rect2" presStyleLbl="node1" presStyleIdx="1" presStyleCnt="3">
        <dgm:presLayoutVars>
          <dgm:bulletEnabled val="1"/>
        </dgm:presLayoutVars>
      </dgm:prSet>
      <dgm:spPr/>
    </dgm:pt>
    <dgm:pt modelId="{8B57BAB6-BB5E-4928-9F73-688FC8D179D2}" type="pres">
      <dgm:prSet presAssocID="{AEC3D682-2F74-4554-9E7F-93DB844E217A}" presName="rect1" presStyleLbl="lnNode1" presStyleIdx="1" presStyleCnt="3"/>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Scales of justice"/>
        </a:ext>
      </dgm:extLst>
    </dgm:pt>
    <dgm:pt modelId="{75DA3BE1-7404-415E-921D-A29EDBA64FF9}" type="pres">
      <dgm:prSet presAssocID="{46638440-A703-4FF9-A1B6-B7EAE39F6D04}" presName="sibTrans" presStyleCnt="0"/>
      <dgm:spPr/>
    </dgm:pt>
    <dgm:pt modelId="{7B325DB1-EA65-4785-A999-04E3F83D75D1}" type="pres">
      <dgm:prSet presAssocID="{26B5A2EE-70A4-42F2-8E7B-CA3018394CAA}" presName="comp" presStyleCnt="0"/>
      <dgm:spPr/>
    </dgm:pt>
    <dgm:pt modelId="{6A89695A-704C-4493-837C-6CBB98DCBDD1}" type="pres">
      <dgm:prSet presAssocID="{26B5A2EE-70A4-42F2-8E7B-CA3018394CAA}" presName="rect2" presStyleLbl="node1" presStyleIdx="2" presStyleCnt="3">
        <dgm:presLayoutVars>
          <dgm:bulletEnabled val="1"/>
        </dgm:presLayoutVars>
      </dgm:prSet>
      <dgm:spPr/>
    </dgm:pt>
    <dgm:pt modelId="{737B13E4-F8A5-41CB-9ECD-ED582F64D777}" type="pres">
      <dgm:prSet presAssocID="{26B5A2EE-70A4-42F2-8E7B-CA3018394CAA}" presName="rect1" presStyleLbl="lnNode1" presStyleIdx="2" presStyleCnt="3"/>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Classroom"/>
        </a:ext>
      </dgm:extLst>
    </dgm:pt>
  </dgm:ptLst>
  <dgm:cxnLst>
    <dgm:cxn modelId="{00F00A35-440C-46AC-961B-1D788A6F471E}" srcId="{1F7D4B84-8163-44E1-BC88-564F648FB2E4}" destId="{26B5A2EE-70A4-42F2-8E7B-CA3018394CAA}" srcOrd="2" destOrd="0" parTransId="{F15E731C-C5B0-45B4-A8D7-C508409FCBDD}" sibTransId="{B3F16862-7609-4E9F-92F9-5A742C60ED27}"/>
    <dgm:cxn modelId="{2B07045E-02C2-43B9-BE2A-AE0746820BFB}" type="presOf" srcId="{AEC3D682-2F74-4554-9E7F-93DB844E217A}" destId="{A9A0CA31-5F86-477B-8614-CE2CD48DC551}" srcOrd="0" destOrd="0" presId="urn:microsoft.com/office/officeart/2008/layout/AlternatingPictureBlocks"/>
    <dgm:cxn modelId="{D3411669-C9EA-4688-886E-70BEC4578F8D}" type="presOf" srcId="{7A2E6A53-55A7-4B0A-9708-98A7664AD33C}" destId="{706BFCF2-94D4-4CAE-B968-FC58B2C9216D}" srcOrd="0" destOrd="0" presId="urn:microsoft.com/office/officeart/2008/layout/AlternatingPictureBlocks"/>
    <dgm:cxn modelId="{5A8CC470-08CA-470D-8B89-D2101765C30A}" srcId="{1F7D4B84-8163-44E1-BC88-564F648FB2E4}" destId="{AEC3D682-2F74-4554-9E7F-93DB844E217A}" srcOrd="1" destOrd="0" parTransId="{FFD32023-D555-4CA4-A45D-96DA2ECD9313}" sibTransId="{46638440-A703-4FF9-A1B6-B7EAE39F6D04}"/>
    <dgm:cxn modelId="{0E8DCE78-69EA-433E-85F9-EA94244B756C}" srcId="{1F7D4B84-8163-44E1-BC88-564F648FB2E4}" destId="{7A2E6A53-55A7-4B0A-9708-98A7664AD33C}" srcOrd="0" destOrd="0" parTransId="{59B17490-EA27-4C88-B194-373949BC92E2}" sibTransId="{9572F8D0-76C0-418B-988D-077AB14B745C}"/>
    <dgm:cxn modelId="{1F16C89D-4852-4790-9143-A635627FBAD6}" type="presOf" srcId="{26B5A2EE-70A4-42F2-8E7B-CA3018394CAA}" destId="{6A89695A-704C-4493-837C-6CBB98DCBDD1}" srcOrd="0" destOrd="0" presId="urn:microsoft.com/office/officeart/2008/layout/AlternatingPictureBlocks"/>
    <dgm:cxn modelId="{C4B6B6E3-8167-4CEC-BF9B-B9CF251EBA87}" type="presOf" srcId="{1F7D4B84-8163-44E1-BC88-564F648FB2E4}" destId="{1BC56B7D-04CC-4804-93E7-6CCBE8D664D9}" srcOrd="0" destOrd="0" presId="urn:microsoft.com/office/officeart/2008/layout/AlternatingPictureBlocks"/>
    <dgm:cxn modelId="{671DBD52-0ED0-4487-99D2-DBA7747F0BFA}" type="presParOf" srcId="{1BC56B7D-04CC-4804-93E7-6CCBE8D664D9}" destId="{66B71ED5-1DDE-4D42-B0C4-F46896682F09}" srcOrd="0" destOrd="0" presId="urn:microsoft.com/office/officeart/2008/layout/AlternatingPictureBlocks"/>
    <dgm:cxn modelId="{7C738780-A425-4BE3-895F-FC1DCB94E1FF}" type="presParOf" srcId="{66B71ED5-1DDE-4D42-B0C4-F46896682F09}" destId="{706BFCF2-94D4-4CAE-B968-FC58B2C9216D}" srcOrd="0" destOrd="0" presId="urn:microsoft.com/office/officeart/2008/layout/AlternatingPictureBlocks"/>
    <dgm:cxn modelId="{4BE9CB8C-7F10-40EA-9787-36F09B4A7694}" type="presParOf" srcId="{66B71ED5-1DDE-4D42-B0C4-F46896682F09}" destId="{699E29F3-23EE-459D-92C6-4DA15EB712A7}" srcOrd="1" destOrd="0" presId="urn:microsoft.com/office/officeart/2008/layout/AlternatingPictureBlocks"/>
    <dgm:cxn modelId="{5AEDB9FE-654A-4141-897C-DDBA1E31002D}" type="presParOf" srcId="{1BC56B7D-04CC-4804-93E7-6CCBE8D664D9}" destId="{1B2F0B1F-6ACD-4DC8-8BEE-8836E5F419B7}" srcOrd="1" destOrd="0" presId="urn:microsoft.com/office/officeart/2008/layout/AlternatingPictureBlocks"/>
    <dgm:cxn modelId="{297E6C6A-51AB-4445-BBFC-314A1C5A53A3}" type="presParOf" srcId="{1BC56B7D-04CC-4804-93E7-6CCBE8D664D9}" destId="{9344EB1F-B8A5-4C99-9BAD-D9E2A0EC03E2}" srcOrd="2" destOrd="0" presId="urn:microsoft.com/office/officeart/2008/layout/AlternatingPictureBlocks"/>
    <dgm:cxn modelId="{5A566AF2-8DB5-4AA3-9963-B17B916AF180}" type="presParOf" srcId="{9344EB1F-B8A5-4C99-9BAD-D9E2A0EC03E2}" destId="{A9A0CA31-5F86-477B-8614-CE2CD48DC551}" srcOrd="0" destOrd="0" presId="urn:microsoft.com/office/officeart/2008/layout/AlternatingPictureBlocks"/>
    <dgm:cxn modelId="{D3419AA7-9518-4824-8E6C-405C74E2F20C}" type="presParOf" srcId="{9344EB1F-B8A5-4C99-9BAD-D9E2A0EC03E2}" destId="{8B57BAB6-BB5E-4928-9F73-688FC8D179D2}" srcOrd="1" destOrd="0" presId="urn:microsoft.com/office/officeart/2008/layout/AlternatingPictureBlocks"/>
    <dgm:cxn modelId="{FB86BE21-20C8-4C6D-BD0D-E181189957C3}" type="presParOf" srcId="{1BC56B7D-04CC-4804-93E7-6CCBE8D664D9}" destId="{75DA3BE1-7404-415E-921D-A29EDBA64FF9}" srcOrd="3" destOrd="0" presId="urn:microsoft.com/office/officeart/2008/layout/AlternatingPictureBlocks"/>
    <dgm:cxn modelId="{75F6CCF7-784C-49E9-B5ED-980B40D40341}" type="presParOf" srcId="{1BC56B7D-04CC-4804-93E7-6CCBE8D664D9}" destId="{7B325DB1-EA65-4785-A999-04E3F83D75D1}" srcOrd="4" destOrd="0" presId="urn:microsoft.com/office/officeart/2008/layout/AlternatingPictureBlocks"/>
    <dgm:cxn modelId="{2BFA36B1-C98D-47AF-8C7B-B6F21BB1470B}" type="presParOf" srcId="{7B325DB1-EA65-4785-A999-04E3F83D75D1}" destId="{6A89695A-704C-4493-837C-6CBB98DCBDD1}" srcOrd="0" destOrd="0" presId="urn:microsoft.com/office/officeart/2008/layout/AlternatingPictureBlocks"/>
    <dgm:cxn modelId="{C26C4DD3-3AD3-4170-B96F-3E768B246C4C}" type="presParOf" srcId="{7B325DB1-EA65-4785-A999-04E3F83D75D1}" destId="{737B13E4-F8A5-41CB-9ECD-ED582F64D777}"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2336F3-BD2B-4F18-9566-BC3314CE71B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72B38C9-B085-4E11-B6DD-322661523C77}">
      <dgm:prSet phldrT="[Text]" custT="1"/>
      <dgm:spPr>
        <a:solidFill>
          <a:schemeClr val="bg1"/>
        </a:solidFill>
        <a:ln>
          <a:solidFill>
            <a:schemeClr val="tx2"/>
          </a:solidFill>
        </a:ln>
      </dgm:spPr>
      <dgm:t>
        <a:bodyPr/>
        <a:lstStyle/>
        <a:p>
          <a:r>
            <a:rPr lang="en-US" sz="2400" baseline="0" dirty="0">
              <a:solidFill>
                <a:schemeClr val="tx2"/>
              </a:solidFill>
            </a:rPr>
            <a:t>Report</a:t>
          </a:r>
          <a:endParaRPr lang="en-US" sz="800" baseline="0" dirty="0">
            <a:solidFill>
              <a:schemeClr val="tx2"/>
            </a:solidFill>
          </a:endParaRPr>
        </a:p>
      </dgm:t>
    </dgm:pt>
    <dgm:pt modelId="{5640AF05-8FBA-4006-8093-9AEE18C737E2}" type="parTrans" cxnId="{8AF01168-B7F4-43AD-BD40-E4AC2ED8533E}">
      <dgm:prSet/>
      <dgm:spPr/>
      <dgm:t>
        <a:bodyPr/>
        <a:lstStyle/>
        <a:p>
          <a:endParaRPr lang="en-US"/>
        </a:p>
      </dgm:t>
    </dgm:pt>
    <dgm:pt modelId="{7787B956-4316-42B9-8F24-601B0703B12E}" type="sibTrans" cxnId="{8AF01168-B7F4-43AD-BD40-E4AC2ED8533E}">
      <dgm:prSet/>
      <dgm:spPr/>
      <dgm:t>
        <a:bodyPr/>
        <a:lstStyle/>
        <a:p>
          <a:endParaRPr lang="en-US"/>
        </a:p>
      </dgm:t>
    </dgm:pt>
    <dgm:pt modelId="{E382FF88-1065-4001-8B66-F906774A4D59}">
      <dgm:prSet custT="1"/>
      <dgm:spPr>
        <a:solidFill>
          <a:schemeClr val="bg1"/>
        </a:solidFill>
        <a:ln>
          <a:solidFill>
            <a:schemeClr val="tx2"/>
          </a:solidFill>
        </a:ln>
      </dgm:spPr>
      <dgm:t>
        <a:bodyPr/>
        <a:lstStyle/>
        <a:p>
          <a:r>
            <a:rPr lang="en-US" sz="1200" baseline="0" dirty="0">
              <a:solidFill>
                <a:schemeClr val="tx2"/>
              </a:solidFill>
            </a:rPr>
            <a:t>Title IX Coordinator Contacts Complainant</a:t>
          </a:r>
        </a:p>
      </dgm:t>
    </dgm:pt>
    <dgm:pt modelId="{B852AAF3-A684-48D5-A399-B673D786D6E4}" type="parTrans" cxnId="{22DB5CDA-BDAC-4D94-8C1E-716F4D972ED6}">
      <dgm:prSet/>
      <dgm:spPr/>
      <dgm:t>
        <a:bodyPr/>
        <a:lstStyle/>
        <a:p>
          <a:endParaRPr lang="en-US" dirty="0"/>
        </a:p>
      </dgm:t>
    </dgm:pt>
    <dgm:pt modelId="{B05D96D8-E3F3-46F4-AD2C-A5C1DEE4A452}" type="sibTrans" cxnId="{22DB5CDA-BDAC-4D94-8C1E-716F4D972ED6}">
      <dgm:prSet/>
      <dgm:spPr/>
      <dgm:t>
        <a:bodyPr/>
        <a:lstStyle/>
        <a:p>
          <a:endParaRPr lang="en-US"/>
        </a:p>
      </dgm:t>
    </dgm:pt>
    <dgm:pt modelId="{64DEF850-292C-474F-ADFE-F36EE575151B}">
      <dgm:prSet custT="1"/>
      <dgm:spPr>
        <a:solidFill>
          <a:schemeClr val="bg1"/>
        </a:solidFill>
        <a:ln>
          <a:solidFill>
            <a:schemeClr val="accent2"/>
          </a:solidFill>
        </a:ln>
      </dgm:spPr>
      <dgm:t>
        <a:bodyPr/>
        <a:lstStyle/>
        <a:p>
          <a:r>
            <a:rPr lang="en-US" sz="1400" baseline="0" dirty="0">
              <a:solidFill>
                <a:schemeClr val="accent2"/>
              </a:solidFill>
            </a:rPr>
            <a:t>No formal complaint,  Process Concludes</a:t>
          </a:r>
        </a:p>
      </dgm:t>
    </dgm:pt>
    <dgm:pt modelId="{59A21E13-DCED-42D1-A2CA-8ED58276D7DC}" type="parTrans" cxnId="{F55E96E3-8DEC-466D-AA90-E1E8EAD387E4}">
      <dgm:prSet/>
      <dgm:spPr/>
      <dgm:t>
        <a:bodyPr/>
        <a:lstStyle/>
        <a:p>
          <a:endParaRPr lang="en-US" dirty="0"/>
        </a:p>
      </dgm:t>
    </dgm:pt>
    <dgm:pt modelId="{4CDBBFC0-D74C-47AD-8806-595433F2946D}" type="sibTrans" cxnId="{F55E96E3-8DEC-466D-AA90-E1E8EAD387E4}">
      <dgm:prSet/>
      <dgm:spPr/>
      <dgm:t>
        <a:bodyPr/>
        <a:lstStyle/>
        <a:p>
          <a:endParaRPr lang="en-US"/>
        </a:p>
      </dgm:t>
    </dgm:pt>
    <dgm:pt modelId="{90B62902-EAF2-4E1B-A517-8CFEC80D2A41}">
      <dgm:prSet custT="1"/>
      <dgm:spPr>
        <a:solidFill>
          <a:schemeClr val="bg1"/>
        </a:solidFill>
        <a:ln>
          <a:solidFill>
            <a:schemeClr val="tx2"/>
          </a:solidFill>
        </a:ln>
      </dgm:spPr>
      <dgm:t>
        <a:bodyPr/>
        <a:lstStyle/>
        <a:p>
          <a:r>
            <a:rPr lang="en-US" sz="1400" baseline="0" dirty="0">
              <a:solidFill>
                <a:schemeClr val="tx2"/>
              </a:solidFill>
            </a:rPr>
            <a:t>Formal Complaint filed by Complainant or Title IX Coordinator</a:t>
          </a:r>
        </a:p>
      </dgm:t>
    </dgm:pt>
    <dgm:pt modelId="{8A5CC4A0-A75B-4F17-BA3D-7C8233D58B24}" type="parTrans" cxnId="{C5DE21DE-D9A7-426E-8356-4C80FD275958}">
      <dgm:prSet/>
      <dgm:spPr/>
      <dgm:t>
        <a:bodyPr/>
        <a:lstStyle/>
        <a:p>
          <a:endParaRPr lang="en-US" dirty="0"/>
        </a:p>
      </dgm:t>
    </dgm:pt>
    <dgm:pt modelId="{ABEE373C-1F4E-4AC8-834F-55F44EA383CE}" type="sibTrans" cxnId="{C5DE21DE-D9A7-426E-8356-4C80FD275958}">
      <dgm:prSet/>
      <dgm:spPr/>
      <dgm:t>
        <a:bodyPr/>
        <a:lstStyle/>
        <a:p>
          <a:endParaRPr lang="en-US"/>
        </a:p>
      </dgm:t>
    </dgm:pt>
    <dgm:pt modelId="{15694DB4-0106-4AE9-BAB8-4DC1D7A1467E}">
      <dgm:prSet custT="1"/>
      <dgm:spPr>
        <a:solidFill>
          <a:schemeClr val="bg1"/>
        </a:solidFill>
        <a:ln>
          <a:solidFill>
            <a:schemeClr val="accent2"/>
          </a:solidFill>
        </a:ln>
      </dgm:spPr>
      <dgm:t>
        <a:bodyPr/>
        <a:lstStyle/>
        <a:p>
          <a:r>
            <a:rPr lang="en-US" sz="1400" baseline="0" dirty="0">
              <a:solidFill>
                <a:schemeClr val="accent2"/>
              </a:solidFill>
            </a:rPr>
            <a:t>Dismissed </a:t>
          </a:r>
        </a:p>
        <a:p>
          <a:r>
            <a:rPr lang="en-US" sz="1400" baseline="0" dirty="0">
              <a:solidFill>
                <a:schemeClr val="accent2"/>
              </a:solidFill>
            </a:rPr>
            <a:t>(Even if true, facts would not constitute sexual harassment under Title IX)</a:t>
          </a:r>
        </a:p>
      </dgm:t>
    </dgm:pt>
    <dgm:pt modelId="{15DD1CAF-2382-4DC3-935B-034EF7AD6933}" type="parTrans" cxnId="{AA6260F6-3A8B-4A49-895D-9AC4F949C6CF}">
      <dgm:prSet/>
      <dgm:spPr/>
      <dgm:t>
        <a:bodyPr/>
        <a:lstStyle/>
        <a:p>
          <a:endParaRPr lang="en-US" dirty="0"/>
        </a:p>
      </dgm:t>
    </dgm:pt>
    <dgm:pt modelId="{63960E77-2191-47D7-B662-E4FFD70E1AF9}" type="sibTrans" cxnId="{AA6260F6-3A8B-4A49-895D-9AC4F949C6CF}">
      <dgm:prSet/>
      <dgm:spPr/>
      <dgm:t>
        <a:bodyPr/>
        <a:lstStyle/>
        <a:p>
          <a:endParaRPr lang="en-US"/>
        </a:p>
      </dgm:t>
    </dgm:pt>
    <dgm:pt modelId="{FCCB962C-3D47-43FB-9CB3-5B80493093C2}">
      <dgm:prSet custT="1"/>
      <dgm:spPr>
        <a:solidFill>
          <a:schemeClr val="bg1"/>
        </a:solidFill>
        <a:ln>
          <a:solidFill>
            <a:schemeClr val="tx2"/>
          </a:solidFill>
        </a:ln>
      </dgm:spPr>
      <dgm:t>
        <a:bodyPr/>
        <a:lstStyle/>
        <a:p>
          <a:r>
            <a:rPr lang="en-US" sz="1600" baseline="0" dirty="0">
              <a:solidFill>
                <a:schemeClr val="tx2"/>
              </a:solidFill>
            </a:rPr>
            <a:t>Investigation Process</a:t>
          </a:r>
        </a:p>
      </dgm:t>
    </dgm:pt>
    <dgm:pt modelId="{B69D3BD8-6076-403B-91B7-5EF11580EAE3}" type="parTrans" cxnId="{95877E52-A987-4A6C-AEAB-B73FFD64654C}">
      <dgm:prSet/>
      <dgm:spPr/>
      <dgm:t>
        <a:bodyPr/>
        <a:lstStyle/>
        <a:p>
          <a:endParaRPr lang="en-US" dirty="0"/>
        </a:p>
      </dgm:t>
    </dgm:pt>
    <dgm:pt modelId="{B5625BA9-0036-4C26-9114-5EA3BFDD8A7A}" type="sibTrans" cxnId="{95877E52-A987-4A6C-AEAB-B73FFD64654C}">
      <dgm:prSet/>
      <dgm:spPr/>
      <dgm:t>
        <a:bodyPr/>
        <a:lstStyle/>
        <a:p>
          <a:endParaRPr lang="en-US"/>
        </a:p>
      </dgm:t>
    </dgm:pt>
    <dgm:pt modelId="{BD4F6822-6665-48FC-A9CC-3E1F32CE03B5}">
      <dgm:prSet custT="1"/>
      <dgm:spPr>
        <a:solidFill>
          <a:schemeClr val="bg1"/>
        </a:solidFill>
        <a:ln>
          <a:solidFill>
            <a:schemeClr val="bg1">
              <a:lumMod val="65000"/>
            </a:schemeClr>
          </a:solidFill>
        </a:ln>
      </dgm:spPr>
      <dgm:t>
        <a:bodyPr/>
        <a:lstStyle/>
        <a:p>
          <a:r>
            <a:rPr lang="en-US" sz="1400" dirty="0">
              <a:solidFill>
                <a:schemeClr val="bg1">
                  <a:lumMod val="50000"/>
                </a:schemeClr>
              </a:solidFill>
            </a:rPr>
            <a:t>Informal </a:t>
          </a:r>
          <a:r>
            <a:rPr lang="en-US" sz="1400" baseline="0" dirty="0">
              <a:solidFill>
                <a:schemeClr val="bg1">
                  <a:lumMod val="50000"/>
                </a:schemeClr>
              </a:solidFill>
            </a:rPr>
            <a:t>Resolution</a:t>
          </a:r>
          <a:br>
            <a:rPr lang="en-US" sz="1400" dirty="0">
              <a:solidFill>
                <a:schemeClr val="bg1">
                  <a:lumMod val="50000"/>
                </a:schemeClr>
              </a:solidFill>
            </a:rPr>
          </a:br>
          <a:r>
            <a:rPr lang="en-US" sz="1400" dirty="0">
              <a:solidFill>
                <a:schemeClr val="bg1">
                  <a:lumMod val="50000"/>
                </a:schemeClr>
              </a:solidFill>
            </a:rPr>
            <a:t>Can happen anytime between formal complaint and determination of responsibility.</a:t>
          </a:r>
        </a:p>
      </dgm:t>
    </dgm:pt>
    <dgm:pt modelId="{F32B6726-1707-4FB9-B778-5669A80E0EB5}" type="parTrans" cxnId="{4BBA8044-F14B-4D78-8D72-1222E22A57A4}">
      <dgm:prSet/>
      <dgm:spPr>
        <a:ln>
          <a:solidFill>
            <a:schemeClr val="tx1">
              <a:lumMod val="50000"/>
              <a:lumOff val="50000"/>
            </a:schemeClr>
          </a:solidFill>
        </a:ln>
      </dgm:spPr>
      <dgm:t>
        <a:bodyPr/>
        <a:lstStyle/>
        <a:p>
          <a:endParaRPr lang="en-US" dirty="0"/>
        </a:p>
      </dgm:t>
    </dgm:pt>
    <dgm:pt modelId="{10277F61-7526-4F49-909B-F2321D5869E2}" type="sibTrans" cxnId="{4BBA8044-F14B-4D78-8D72-1222E22A57A4}">
      <dgm:prSet/>
      <dgm:spPr/>
      <dgm:t>
        <a:bodyPr/>
        <a:lstStyle/>
        <a:p>
          <a:endParaRPr lang="en-US"/>
        </a:p>
      </dgm:t>
    </dgm:pt>
    <dgm:pt modelId="{6F24FFA9-B69C-4FEF-853F-FAF471D6CF99}">
      <dgm:prSet custT="1"/>
      <dgm:spPr>
        <a:solidFill>
          <a:schemeClr val="bg1"/>
        </a:solidFill>
        <a:ln>
          <a:solidFill>
            <a:schemeClr val="tx2"/>
          </a:solidFill>
        </a:ln>
      </dgm:spPr>
      <dgm:t>
        <a:bodyPr/>
        <a:lstStyle/>
        <a:p>
          <a:r>
            <a:rPr lang="en-US" sz="1400" baseline="0" dirty="0">
              <a:solidFill>
                <a:schemeClr val="tx2"/>
              </a:solidFill>
            </a:rPr>
            <a:t>Determination of Responsibility</a:t>
          </a:r>
        </a:p>
      </dgm:t>
    </dgm:pt>
    <dgm:pt modelId="{B531A2E9-639E-48FA-96AF-125900F6DB04}" type="parTrans" cxnId="{C0EC8EE0-9569-4E67-8559-1FB63B3AD7FC}">
      <dgm:prSet/>
      <dgm:spPr/>
      <dgm:t>
        <a:bodyPr/>
        <a:lstStyle/>
        <a:p>
          <a:endParaRPr lang="en-US" dirty="0"/>
        </a:p>
      </dgm:t>
    </dgm:pt>
    <dgm:pt modelId="{6EF6CDD2-79D9-45F3-A8C2-F93264D16863}" type="sibTrans" cxnId="{C0EC8EE0-9569-4E67-8559-1FB63B3AD7FC}">
      <dgm:prSet/>
      <dgm:spPr/>
      <dgm:t>
        <a:bodyPr/>
        <a:lstStyle/>
        <a:p>
          <a:endParaRPr lang="en-US"/>
        </a:p>
      </dgm:t>
    </dgm:pt>
    <dgm:pt modelId="{ED324FC3-6C9C-49E7-81F4-2DCABE93270A}">
      <dgm:prSet custT="1"/>
      <dgm:spPr>
        <a:solidFill>
          <a:schemeClr val="bg1"/>
        </a:solidFill>
        <a:ln>
          <a:solidFill>
            <a:schemeClr val="bg1">
              <a:lumMod val="65000"/>
            </a:schemeClr>
          </a:solidFill>
        </a:ln>
      </dgm:spPr>
      <dgm:t>
        <a:bodyPr/>
        <a:lstStyle/>
        <a:p>
          <a:r>
            <a:rPr lang="en-US" sz="1600" baseline="0" dirty="0">
              <a:solidFill>
                <a:schemeClr val="bg1">
                  <a:lumMod val="50000"/>
                </a:schemeClr>
              </a:solidFill>
            </a:rPr>
            <a:t>Appeal</a:t>
          </a:r>
          <a:r>
            <a:rPr lang="en-US" sz="1000" baseline="0" dirty="0">
              <a:solidFill>
                <a:schemeClr val="bg1">
                  <a:lumMod val="50000"/>
                </a:schemeClr>
              </a:solidFill>
            </a:rPr>
            <a:t> </a:t>
          </a:r>
        </a:p>
      </dgm:t>
    </dgm:pt>
    <dgm:pt modelId="{75CB683E-0522-42CB-9C21-1A76B9B79DAD}" type="parTrans" cxnId="{00B89D62-7FF6-419C-AF09-BD27E6BF475E}">
      <dgm:prSet/>
      <dgm:spPr>
        <a:ln>
          <a:solidFill>
            <a:schemeClr val="tx1">
              <a:lumMod val="50000"/>
              <a:lumOff val="50000"/>
            </a:schemeClr>
          </a:solidFill>
        </a:ln>
      </dgm:spPr>
      <dgm:t>
        <a:bodyPr/>
        <a:lstStyle/>
        <a:p>
          <a:endParaRPr lang="en-US" dirty="0"/>
        </a:p>
      </dgm:t>
    </dgm:pt>
    <dgm:pt modelId="{2732E9B1-EA6C-4B28-B334-8A1C23A88283}" type="sibTrans" cxnId="{00B89D62-7FF6-419C-AF09-BD27E6BF475E}">
      <dgm:prSet/>
      <dgm:spPr/>
      <dgm:t>
        <a:bodyPr/>
        <a:lstStyle/>
        <a:p>
          <a:endParaRPr lang="en-US"/>
        </a:p>
      </dgm:t>
    </dgm:pt>
    <dgm:pt modelId="{36461695-B9C8-4BA5-878A-3B80BD731179}">
      <dgm:prSet custT="1"/>
      <dgm:spPr>
        <a:solidFill>
          <a:schemeClr val="bg1"/>
        </a:solidFill>
        <a:ln>
          <a:solidFill>
            <a:schemeClr val="tx1">
              <a:lumMod val="50000"/>
              <a:lumOff val="50000"/>
            </a:schemeClr>
          </a:solidFill>
        </a:ln>
      </dgm:spPr>
      <dgm:t>
        <a:bodyPr/>
        <a:lstStyle/>
        <a:p>
          <a:r>
            <a:rPr lang="en-US" sz="1600" baseline="0" dirty="0">
              <a:solidFill>
                <a:schemeClr val="tx1">
                  <a:lumMod val="50000"/>
                  <a:lumOff val="50000"/>
                </a:schemeClr>
              </a:solidFill>
            </a:rPr>
            <a:t>If determined that sexual harassment occurred, discipline procedures start</a:t>
          </a:r>
        </a:p>
      </dgm:t>
    </dgm:pt>
    <dgm:pt modelId="{C888AA24-3F99-43A6-ACA8-47417C6EA247}" type="parTrans" cxnId="{0C80DEC1-629B-4CEB-B9D9-B403932A386B}">
      <dgm:prSet/>
      <dgm:spPr>
        <a:ln>
          <a:solidFill>
            <a:schemeClr val="tx1">
              <a:lumMod val="50000"/>
              <a:lumOff val="50000"/>
            </a:schemeClr>
          </a:solidFill>
        </a:ln>
      </dgm:spPr>
      <dgm:t>
        <a:bodyPr/>
        <a:lstStyle/>
        <a:p>
          <a:endParaRPr lang="en-US" dirty="0"/>
        </a:p>
      </dgm:t>
    </dgm:pt>
    <dgm:pt modelId="{2C6CE561-FB74-4471-85E1-8D1470234BC4}" type="sibTrans" cxnId="{0C80DEC1-629B-4CEB-B9D9-B403932A386B}">
      <dgm:prSet/>
      <dgm:spPr/>
      <dgm:t>
        <a:bodyPr/>
        <a:lstStyle/>
        <a:p>
          <a:endParaRPr lang="en-US"/>
        </a:p>
      </dgm:t>
    </dgm:pt>
    <dgm:pt modelId="{C8DE7CD1-D24C-4B5C-ABCE-3E808120BC66}" type="pres">
      <dgm:prSet presAssocID="{6A2336F3-BD2B-4F18-9566-BC3314CE71B9}" presName="diagram" presStyleCnt="0">
        <dgm:presLayoutVars>
          <dgm:chPref val="1"/>
          <dgm:dir/>
          <dgm:animOne val="branch"/>
          <dgm:animLvl val="lvl"/>
          <dgm:resizeHandles val="exact"/>
        </dgm:presLayoutVars>
      </dgm:prSet>
      <dgm:spPr/>
    </dgm:pt>
    <dgm:pt modelId="{2736FE40-E208-4F44-9283-44F0319105DF}" type="pres">
      <dgm:prSet presAssocID="{D72B38C9-B085-4E11-B6DD-322661523C77}" presName="root1" presStyleCnt="0"/>
      <dgm:spPr/>
    </dgm:pt>
    <dgm:pt modelId="{8CD33E4D-4FA5-46D6-91B0-1AF3F8FE0D3B}" type="pres">
      <dgm:prSet presAssocID="{D72B38C9-B085-4E11-B6DD-322661523C77}" presName="LevelOneTextNode" presStyleLbl="node0" presStyleIdx="0" presStyleCnt="1">
        <dgm:presLayoutVars>
          <dgm:chPref val="3"/>
        </dgm:presLayoutVars>
      </dgm:prSet>
      <dgm:spPr/>
    </dgm:pt>
    <dgm:pt modelId="{50C25745-2782-4127-A8D7-974E9E4C26D0}" type="pres">
      <dgm:prSet presAssocID="{D72B38C9-B085-4E11-B6DD-322661523C77}" presName="level2hierChild" presStyleCnt="0"/>
      <dgm:spPr/>
    </dgm:pt>
    <dgm:pt modelId="{4AEE1FE5-1393-4205-ABEC-D3ABA8091F34}" type="pres">
      <dgm:prSet presAssocID="{B852AAF3-A684-48D5-A399-B673D786D6E4}" presName="conn2-1" presStyleLbl="parChTrans1D2" presStyleIdx="0" presStyleCnt="1"/>
      <dgm:spPr/>
    </dgm:pt>
    <dgm:pt modelId="{CC8A0BE3-DA69-4FA7-852F-3EE8A890BAB1}" type="pres">
      <dgm:prSet presAssocID="{B852AAF3-A684-48D5-A399-B673D786D6E4}" presName="connTx" presStyleLbl="parChTrans1D2" presStyleIdx="0" presStyleCnt="1"/>
      <dgm:spPr/>
    </dgm:pt>
    <dgm:pt modelId="{039CC65B-72D0-4C94-80D6-A2ACB4F009E2}" type="pres">
      <dgm:prSet presAssocID="{E382FF88-1065-4001-8B66-F906774A4D59}" presName="root2" presStyleCnt="0"/>
      <dgm:spPr/>
    </dgm:pt>
    <dgm:pt modelId="{80204795-B48C-45A5-932C-A58DB41E8EC9}" type="pres">
      <dgm:prSet presAssocID="{E382FF88-1065-4001-8B66-F906774A4D59}" presName="LevelTwoTextNode" presStyleLbl="node2" presStyleIdx="0" presStyleCnt="1" custScaleY="117228">
        <dgm:presLayoutVars>
          <dgm:chPref val="3"/>
        </dgm:presLayoutVars>
      </dgm:prSet>
      <dgm:spPr/>
    </dgm:pt>
    <dgm:pt modelId="{9D8A2691-9ED2-4398-9C4C-CBB52317F79A}" type="pres">
      <dgm:prSet presAssocID="{E382FF88-1065-4001-8B66-F906774A4D59}" presName="level3hierChild" presStyleCnt="0"/>
      <dgm:spPr/>
    </dgm:pt>
    <dgm:pt modelId="{4D4C026E-5AF2-4434-A273-D2C25E73842B}" type="pres">
      <dgm:prSet presAssocID="{59A21E13-DCED-42D1-A2CA-8ED58276D7DC}" presName="conn2-1" presStyleLbl="parChTrans1D3" presStyleIdx="0" presStyleCnt="2"/>
      <dgm:spPr/>
    </dgm:pt>
    <dgm:pt modelId="{A8D2F325-E996-4EC7-85AD-E4647E309777}" type="pres">
      <dgm:prSet presAssocID="{59A21E13-DCED-42D1-A2CA-8ED58276D7DC}" presName="connTx" presStyleLbl="parChTrans1D3" presStyleIdx="0" presStyleCnt="2"/>
      <dgm:spPr/>
    </dgm:pt>
    <dgm:pt modelId="{23D294DB-BDFD-4FF8-996A-840611F15793}" type="pres">
      <dgm:prSet presAssocID="{64DEF850-292C-474F-ADFE-F36EE575151B}" presName="root2" presStyleCnt="0"/>
      <dgm:spPr/>
    </dgm:pt>
    <dgm:pt modelId="{E3832E0A-8276-4CBF-BA4F-D96AC2876102}" type="pres">
      <dgm:prSet presAssocID="{64DEF850-292C-474F-ADFE-F36EE575151B}" presName="LevelTwoTextNode" presStyleLbl="node3" presStyleIdx="0" presStyleCnt="2" custScaleX="114264" custScaleY="121394" custLinFactNeighborX="-2994">
        <dgm:presLayoutVars>
          <dgm:chPref val="3"/>
        </dgm:presLayoutVars>
      </dgm:prSet>
      <dgm:spPr/>
    </dgm:pt>
    <dgm:pt modelId="{CC08ED8C-AD96-49F7-8D11-5A8C577A5BC9}" type="pres">
      <dgm:prSet presAssocID="{64DEF850-292C-474F-ADFE-F36EE575151B}" presName="level3hierChild" presStyleCnt="0"/>
      <dgm:spPr/>
    </dgm:pt>
    <dgm:pt modelId="{9A7AC69F-8ED4-43C3-81AD-4313FFCECEC5}" type="pres">
      <dgm:prSet presAssocID="{8A5CC4A0-A75B-4F17-BA3D-7C8233D58B24}" presName="conn2-1" presStyleLbl="parChTrans1D3" presStyleIdx="1" presStyleCnt="2"/>
      <dgm:spPr/>
    </dgm:pt>
    <dgm:pt modelId="{0B78F356-7883-4928-879E-9617710679E7}" type="pres">
      <dgm:prSet presAssocID="{8A5CC4A0-A75B-4F17-BA3D-7C8233D58B24}" presName="connTx" presStyleLbl="parChTrans1D3" presStyleIdx="1" presStyleCnt="2"/>
      <dgm:spPr/>
    </dgm:pt>
    <dgm:pt modelId="{1A70750B-C1A0-40C3-9ECF-2A782DC95893}" type="pres">
      <dgm:prSet presAssocID="{90B62902-EAF2-4E1B-A517-8CFEC80D2A41}" presName="root2" presStyleCnt="0"/>
      <dgm:spPr/>
    </dgm:pt>
    <dgm:pt modelId="{AB31A6ED-A00D-44AB-AFBD-9749DD6602E9}" type="pres">
      <dgm:prSet presAssocID="{90B62902-EAF2-4E1B-A517-8CFEC80D2A41}" presName="LevelTwoTextNode" presStyleLbl="node3" presStyleIdx="1" presStyleCnt="2" custScaleY="179571">
        <dgm:presLayoutVars>
          <dgm:chPref val="3"/>
        </dgm:presLayoutVars>
      </dgm:prSet>
      <dgm:spPr/>
    </dgm:pt>
    <dgm:pt modelId="{650A56AE-50A8-4F66-8B1D-2C0F198BEB8E}" type="pres">
      <dgm:prSet presAssocID="{90B62902-EAF2-4E1B-A517-8CFEC80D2A41}" presName="level3hierChild" presStyleCnt="0"/>
      <dgm:spPr/>
    </dgm:pt>
    <dgm:pt modelId="{7E5B0808-C27E-41ED-AB8D-4B8162F1595B}" type="pres">
      <dgm:prSet presAssocID="{15DD1CAF-2382-4DC3-935B-034EF7AD6933}" presName="conn2-1" presStyleLbl="parChTrans1D4" presStyleIdx="0" presStyleCnt="6"/>
      <dgm:spPr/>
    </dgm:pt>
    <dgm:pt modelId="{DDD4A57E-9360-4448-AD00-142F0DE6D8B9}" type="pres">
      <dgm:prSet presAssocID="{15DD1CAF-2382-4DC3-935B-034EF7AD6933}" presName="connTx" presStyleLbl="parChTrans1D4" presStyleIdx="0" presStyleCnt="6"/>
      <dgm:spPr/>
    </dgm:pt>
    <dgm:pt modelId="{4F9CFF1B-6120-476F-98F3-6D479F4D37A4}" type="pres">
      <dgm:prSet presAssocID="{15694DB4-0106-4AE9-BAB8-4DC1D7A1467E}" presName="root2" presStyleCnt="0"/>
      <dgm:spPr/>
    </dgm:pt>
    <dgm:pt modelId="{BD2962D7-D61B-4FEF-98D3-9F29025A5505}" type="pres">
      <dgm:prSet presAssocID="{15694DB4-0106-4AE9-BAB8-4DC1D7A1467E}" presName="LevelTwoTextNode" presStyleLbl="node4" presStyleIdx="0" presStyleCnt="6" custScaleY="264642">
        <dgm:presLayoutVars>
          <dgm:chPref val="3"/>
        </dgm:presLayoutVars>
      </dgm:prSet>
      <dgm:spPr/>
    </dgm:pt>
    <dgm:pt modelId="{60AF5666-DFF1-4FE2-9A43-A56490CA939B}" type="pres">
      <dgm:prSet presAssocID="{15694DB4-0106-4AE9-BAB8-4DC1D7A1467E}" presName="level3hierChild" presStyleCnt="0"/>
      <dgm:spPr/>
    </dgm:pt>
    <dgm:pt modelId="{840715A0-AB93-4B7F-9CE3-A85079063E2C}" type="pres">
      <dgm:prSet presAssocID="{B69D3BD8-6076-403B-91B7-5EF11580EAE3}" presName="conn2-1" presStyleLbl="parChTrans1D4" presStyleIdx="1" presStyleCnt="6"/>
      <dgm:spPr/>
    </dgm:pt>
    <dgm:pt modelId="{854EFB70-5885-4ACE-BEA7-FFCC0ABC42FB}" type="pres">
      <dgm:prSet presAssocID="{B69D3BD8-6076-403B-91B7-5EF11580EAE3}" presName="connTx" presStyleLbl="parChTrans1D4" presStyleIdx="1" presStyleCnt="6"/>
      <dgm:spPr/>
    </dgm:pt>
    <dgm:pt modelId="{43695906-974D-45BF-A68A-4B5984113EAC}" type="pres">
      <dgm:prSet presAssocID="{FCCB962C-3D47-43FB-9CB3-5B80493093C2}" presName="root2" presStyleCnt="0"/>
      <dgm:spPr/>
    </dgm:pt>
    <dgm:pt modelId="{1EAFFB1E-457F-47EC-BA87-13B2FE7E0883}" type="pres">
      <dgm:prSet presAssocID="{FCCB962C-3D47-43FB-9CB3-5B80493093C2}" presName="LevelTwoTextNode" presStyleLbl="node4" presStyleIdx="1" presStyleCnt="6">
        <dgm:presLayoutVars>
          <dgm:chPref val="3"/>
        </dgm:presLayoutVars>
      </dgm:prSet>
      <dgm:spPr/>
    </dgm:pt>
    <dgm:pt modelId="{7091B64C-7DFD-4736-80CD-B74F14A55FD0}" type="pres">
      <dgm:prSet presAssocID="{FCCB962C-3D47-43FB-9CB3-5B80493093C2}" presName="level3hierChild" presStyleCnt="0"/>
      <dgm:spPr/>
    </dgm:pt>
    <dgm:pt modelId="{D93E59BF-F548-4B0B-B661-D09466167837}" type="pres">
      <dgm:prSet presAssocID="{F32B6726-1707-4FB9-B778-5669A80E0EB5}" presName="conn2-1" presStyleLbl="parChTrans1D4" presStyleIdx="2" presStyleCnt="6"/>
      <dgm:spPr/>
    </dgm:pt>
    <dgm:pt modelId="{3C0206C8-CBFE-4F46-A33C-BE69FAF3BBB9}" type="pres">
      <dgm:prSet presAssocID="{F32B6726-1707-4FB9-B778-5669A80E0EB5}" presName="connTx" presStyleLbl="parChTrans1D4" presStyleIdx="2" presStyleCnt="6"/>
      <dgm:spPr/>
    </dgm:pt>
    <dgm:pt modelId="{8B9EF374-46A7-4BF1-9799-A00607AA871D}" type="pres">
      <dgm:prSet presAssocID="{BD4F6822-6665-48FC-A9CC-3E1F32CE03B5}" presName="root2" presStyleCnt="0"/>
      <dgm:spPr/>
    </dgm:pt>
    <dgm:pt modelId="{934184C8-4019-4D75-9C56-54A74BF4C936}" type="pres">
      <dgm:prSet presAssocID="{BD4F6822-6665-48FC-A9CC-3E1F32CE03B5}" presName="LevelTwoTextNode" presStyleLbl="node4" presStyleIdx="2" presStyleCnt="6" custScaleY="301938">
        <dgm:presLayoutVars>
          <dgm:chPref val="3"/>
        </dgm:presLayoutVars>
      </dgm:prSet>
      <dgm:spPr/>
    </dgm:pt>
    <dgm:pt modelId="{9FBB2681-E7AD-4035-AD93-D5A1B969CE9D}" type="pres">
      <dgm:prSet presAssocID="{BD4F6822-6665-48FC-A9CC-3E1F32CE03B5}" presName="level3hierChild" presStyleCnt="0"/>
      <dgm:spPr/>
    </dgm:pt>
    <dgm:pt modelId="{940F84B3-3CF7-4155-88B1-3F19EF315A3E}" type="pres">
      <dgm:prSet presAssocID="{B531A2E9-639E-48FA-96AF-125900F6DB04}" presName="conn2-1" presStyleLbl="parChTrans1D4" presStyleIdx="3" presStyleCnt="6"/>
      <dgm:spPr/>
    </dgm:pt>
    <dgm:pt modelId="{5C2B3059-6A17-4BB1-9F9F-3A9E6F85FD6E}" type="pres">
      <dgm:prSet presAssocID="{B531A2E9-639E-48FA-96AF-125900F6DB04}" presName="connTx" presStyleLbl="parChTrans1D4" presStyleIdx="3" presStyleCnt="6"/>
      <dgm:spPr/>
    </dgm:pt>
    <dgm:pt modelId="{292F1799-7294-4340-B459-9C216C9B1EDF}" type="pres">
      <dgm:prSet presAssocID="{6F24FFA9-B69C-4FEF-853F-FAF471D6CF99}" presName="root2" presStyleCnt="0"/>
      <dgm:spPr/>
    </dgm:pt>
    <dgm:pt modelId="{176A6853-1C76-4919-9813-0748AEA7072D}" type="pres">
      <dgm:prSet presAssocID="{6F24FFA9-B69C-4FEF-853F-FAF471D6CF99}" presName="LevelTwoTextNode" presStyleLbl="node4" presStyleIdx="3" presStyleCnt="6">
        <dgm:presLayoutVars>
          <dgm:chPref val="3"/>
        </dgm:presLayoutVars>
      </dgm:prSet>
      <dgm:spPr/>
    </dgm:pt>
    <dgm:pt modelId="{92DA6F3C-4D64-4A81-945D-FB92C463A480}" type="pres">
      <dgm:prSet presAssocID="{6F24FFA9-B69C-4FEF-853F-FAF471D6CF99}" presName="level3hierChild" presStyleCnt="0"/>
      <dgm:spPr/>
    </dgm:pt>
    <dgm:pt modelId="{BFDCB984-5C5F-4ED9-B96A-97BDA50B3934}" type="pres">
      <dgm:prSet presAssocID="{75CB683E-0522-42CB-9C21-1A76B9B79DAD}" presName="conn2-1" presStyleLbl="parChTrans1D4" presStyleIdx="4" presStyleCnt="6"/>
      <dgm:spPr/>
    </dgm:pt>
    <dgm:pt modelId="{3921E725-D7F9-4B8B-8629-EC636CF39B8C}" type="pres">
      <dgm:prSet presAssocID="{75CB683E-0522-42CB-9C21-1A76B9B79DAD}" presName="connTx" presStyleLbl="parChTrans1D4" presStyleIdx="4" presStyleCnt="6"/>
      <dgm:spPr/>
    </dgm:pt>
    <dgm:pt modelId="{549EBE41-53A8-474D-8B71-FEFEC952D2C7}" type="pres">
      <dgm:prSet presAssocID="{ED324FC3-6C9C-49E7-81F4-2DCABE93270A}" presName="root2" presStyleCnt="0"/>
      <dgm:spPr/>
    </dgm:pt>
    <dgm:pt modelId="{2B8FFA72-F197-4A52-8509-7E055AE328E2}" type="pres">
      <dgm:prSet presAssocID="{ED324FC3-6C9C-49E7-81F4-2DCABE93270A}" presName="LevelTwoTextNode" presStyleLbl="node4" presStyleIdx="4" presStyleCnt="6" custLinFactNeighborX="-4582">
        <dgm:presLayoutVars>
          <dgm:chPref val="3"/>
        </dgm:presLayoutVars>
      </dgm:prSet>
      <dgm:spPr/>
    </dgm:pt>
    <dgm:pt modelId="{3FE1AD2D-4FC0-48E7-8D0F-725F656AF4EB}" type="pres">
      <dgm:prSet presAssocID="{ED324FC3-6C9C-49E7-81F4-2DCABE93270A}" presName="level3hierChild" presStyleCnt="0"/>
      <dgm:spPr/>
    </dgm:pt>
    <dgm:pt modelId="{B3B4F21D-0452-49A5-BD24-5AC7966ADFD5}" type="pres">
      <dgm:prSet presAssocID="{C888AA24-3F99-43A6-ACA8-47417C6EA247}" presName="conn2-1" presStyleLbl="parChTrans1D4" presStyleIdx="5" presStyleCnt="6"/>
      <dgm:spPr/>
    </dgm:pt>
    <dgm:pt modelId="{5C348788-F030-4BB5-96A5-6A41B2C80CAC}" type="pres">
      <dgm:prSet presAssocID="{C888AA24-3F99-43A6-ACA8-47417C6EA247}" presName="connTx" presStyleLbl="parChTrans1D4" presStyleIdx="5" presStyleCnt="6"/>
      <dgm:spPr/>
    </dgm:pt>
    <dgm:pt modelId="{5EE11C8A-A480-410E-8E1C-83774547004E}" type="pres">
      <dgm:prSet presAssocID="{36461695-B9C8-4BA5-878A-3B80BD731179}" presName="root2" presStyleCnt="0"/>
      <dgm:spPr/>
    </dgm:pt>
    <dgm:pt modelId="{6CD3CE39-410C-4F8C-AEB7-C2C1810E53BD}" type="pres">
      <dgm:prSet presAssocID="{36461695-B9C8-4BA5-878A-3B80BD731179}" presName="LevelTwoTextNode" presStyleLbl="node4" presStyleIdx="5" presStyleCnt="6" custScaleY="284842">
        <dgm:presLayoutVars>
          <dgm:chPref val="3"/>
        </dgm:presLayoutVars>
      </dgm:prSet>
      <dgm:spPr/>
    </dgm:pt>
    <dgm:pt modelId="{6D293DC4-CF2A-48B5-A450-6610F2F610D8}" type="pres">
      <dgm:prSet presAssocID="{36461695-B9C8-4BA5-878A-3B80BD731179}" presName="level3hierChild" presStyleCnt="0"/>
      <dgm:spPr/>
    </dgm:pt>
  </dgm:ptLst>
  <dgm:cxnLst>
    <dgm:cxn modelId="{B6650007-249F-4356-9DF6-B7196A9F602A}" type="presOf" srcId="{64DEF850-292C-474F-ADFE-F36EE575151B}" destId="{E3832E0A-8276-4CBF-BA4F-D96AC2876102}" srcOrd="0" destOrd="0" presId="urn:microsoft.com/office/officeart/2005/8/layout/hierarchy2"/>
    <dgm:cxn modelId="{3EAFB30E-226F-4F6B-9718-861B8C654564}" type="presOf" srcId="{E382FF88-1065-4001-8B66-F906774A4D59}" destId="{80204795-B48C-45A5-932C-A58DB41E8EC9}" srcOrd="0" destOrd="0" presId="urn:microsoft.com/office/officeart/2005/8/layout/hierarchy2"/>
    <dgm:cxn modelId="{7F820617-3DAF-487F-B377-6A2F06219F0C}" type="presOf" srcId="{FCCB962C-3D47-43FB-9CB3-5B80493093C2}" destId="{1EAFFB1E-457F-47EC-BA87-13B2FE7E0883}" srcOrd="0" destOrd="0" presId="urn:microsoft.com/office/officeart/2005/8/layout/hierarchy2"/>
    <dgm:cxn modelId="{C16FD125-B148-4C79-81CE-764FD7CE82F9}" type="presOf" srcId="{8A5CC4A0-A75B-4F17-BA3D-7C8233D58B24}" destId="{0B78F356-7883-4928-879E-9617710679E7}" srcOrd="1" destOrd="0" presId="urn:microsoft.com/office/officeart/2005/8/layout/hierarchy2"/>
    <dgm:cxn modelId="{B05FF638-FDA1-4C93-915A-751475787FF6}" type="presOf" srcId="{C888AA24-3F99-43A6-ACA8-47417C6EA247}" destId="{B3B4F21D-0452-49A5-BD24-5AC7966ADFD5}" srcOrd="0" destOrd="0" presId="urn:microsoft.com/office/officeart/2005/8/layout/hierarchy2"/>
    <dgm:cxn modelId="{356EF15B-AAC1-402A-AB95-606786DF0009}" type="presOf" srcId="{B852AAF3-A684-48D5-A399-B673D786D6E4}" destId="{CC8A0BE3-DA69-4FA7-852F-3EE8A890BAB1}" srcOrd="1" destOrd="0" presId="urn:microsoft.com/office/officeart/2005/8/layout/hierarchy2"/>
    <dgm:cxn modelId="{00B89D62-7FF6-419C-AF09-BD27E6BF475E}" srcId="{6F24FFA9-B69C-4FEF-853F-FAF471D6CF99}" destId="{ED324FC3-6C9C-49E7-81F4-2DCABE93270A}" srcOrd="0" destOrd="0" parTransId="{75CB683E-0522-42CB-9C21-1A76B9B79DAD}" sibTransId="{2732E9B1-EA6C-4B28-B334-8A1C23A88283}"/>
    <dgm:cxn modelId="{0357F742-FA22-42F0-8F4F-54CF35842BA5}" type="presOf" srcId="{F32B6726-1707-4FB9-B778-5669A80E0EB5}" destId="{3C0206C8-CBFE-4F46-A33C-BE69FAF3BBB9}" srcOrd="1" destOrd="0" presId="urn:microsoft.com/office/officeart/2005/8/layout/hierarchy2"/>
    <dgm:cxn modelId="{4BBA8044-F14B-4D78-8D72-1222E22A57A4}" srcId="{FCCB962C-3D47-43FB-9CB3-5B80493093C2}" destId="{BD4F6822-6665-48FC-A9CC-3E1F32CE03B5}" srcOrd="0" destOrd="0" parTransId="{F32B6726-1707-4FB9-B778-5669A80E0EB5}" sibTransId="{10277F61-7526-4F49-909B-F2321D5869E2}"/>
    <dgm:cxn modelId="{8AF01168-B7F4-43AD-BD40-E4AC2ED8533E}" srcId="{6A2336F3-BD2B-4F18-9566-BC3314CE71B9}" destId="{D72B38C9-B085-4E11-B6DD-322661523C77}" srcOrd="0" destOrd="0" parTransId="{5640AF05-8FBA-4006-8093-9AEE18C737E2}" sibTransId="{7787B956-4316-42B9-8F24-601B0703B12E}"/>
    <dgm:cxn modelId="{71293269-CF20-4944-89BF-E54758A93F3F}" type="presOf" srcId="{59A21E13-DCED-42D1-A2CA-8ED58276D7DC}" destId="{A8D2F325-E996-4EC7-85AD-E4647E309777}" srcOrd="1" destOrd="0" presId="urn:microsoft.com/office/officeart/2005/8/layout/hierarchy2"/>
    <dgm:cxn modelId="{1BFB4849-0772-4D27-B2D0-5FEDDA4D9896}" type="presOf" srcId="{6A2336F3-BD2B-4F18-9566-BC3314CE71B9}" destId="{C8DE7CD1-D24C-4B5C-ABCE-3E808120BC66}" srcOrd="0" destOrd="0" presId="urn:microsoft.com/office/officeart/2005/8/layout/hierarchy2"/>
    <dgm:cxn modelId="{C1C6AC69-B82C-400D-A332-90559379DA05}" type="presOf" srcId="{15DD1CAF-2382-4DC3-935B-034EF7AD6933}" destId="{DDD4A57E-9360-4448-AD00-142F0DE6D8B9}" srcOrd="1" destOrd="0" presId="urn:microsoft.com/office/officeart/2005/8/layout/hierarchy2"/>
    <dgm:cxn modelId="{CEAC736B-E592-4DE0-8808-10E858709E0B}" type="presOf" srcId="{D72B38C9-B085-4E11-B6DD-322661523C77}" destId="{8CD33E4D-4FA5-46D6-91B0-1AF3F8FE0D3B}" srcOrd="0" destOrd="0" presId="urn:microsoft.com/office/officeart/2005/8/layout/hierarchy2"/>
    <dgm:cxn modelId="{1888D04C-5DFE-41A2-8CD5-F15D60928012}" type="presOf" srcId="{B531A2E9-639E-48FA-96AF-125900F6DB04}" destId="{940F84B3-3CF7-4155-88B1-3F19EF315A3E}" srcOrd="0" destOrd="0" presId="urn:microsoft.com/office/officeart/2005/8/layout/hierarchy2"/>
    <dgm:cxn modelId="{341D344E-63A6-4E70-BDE1-EC7ED45C7841}" type="presOf" srcId="{BD4F6822-6665-48FC-A9CC-3E1F32CE03B5}" destId="{934184C8-4019-4D75-9C56-54A74BF4C936}" srcOrd="0" destOrd="0" presId="urn:microsoft.com/office/officeart/2005/8/layout/hierarchy2"/>
    <dgm:cxn modelId="{967E7C52-8833-45DD-89BF-13017C54C5FC}" type="presOf" srcId="{15694DB4-0106-4AE9-BAB8-4DC1D7A1467E}" destId="{BD2962D7-D61B-4FEF-98D3-9F29025A5505}" srcOrd="0" destOrd="0" presId="urn:microsoft.com/office/officeart/2005/8/layout/hierarchy2"/>
    <dgm:cxn modelId="{95877E52-A987-4A6C-AEAB-B73FFD64654C}" srcId="{90B62902-EAF2-4E1B-A517-8CFEC80D2A41}" destId="{FCCB962C-3D47-43FB-9CB3-5B80493093C2}" srcOrd="1" destOrd="0" parTransId="{B69D3BD8-6076-403B-91B7-5EF11580EAE3}" sibTransId="{B5625BA9-0036-4C26-9114-5EA3BFDD8A7A}"/>
    <dgm:cxn modelId="{4FC39776-C930-47A5-AC3D-7FD3263D3428}" type="presOf" srcId="{36461695-B9C8-4BA5-878A-3B80BD731179}" destId="{6CD3CE39-410C-4F8C-AEB7-C2C1810E53BD}" srcOrd="0" destOrd="0" presId="urn:microsoft.com/office/officeart/2005/8/layout/hierarchy2"/>
    <dgm:cxn modelId="{B19EE982-1770-4839-9BC1-A2E32E8BE301}" type="presOf" srcId="{59A21E13-DCED-42D1-A2CA-8ED58276D7DC}" destId="{4D4C026E-5AF2-4434-A273-D2C25E73842B}" srcOrd="0" destOrd="0" presId="urn:microsoft.com/office/officeart/2005/8/layout/hierarchy2"/>
    <dgm:cxn modelId="{6584408A-7F9F-432F-99FD-D5D8FBD8F950}" type="presOf" srcId="{B69D3BD8-6076-403B-91B7-5EF11580EAE3}" destId="{840715A0-AB93-4B7F-9CE3-A85079063E2C}" srcOrd="0" destOrd="0" presId="urn:microsoft.com/office/officeart/2005/8/layout/hierarchy2"/>
    <dgm:cxn modelId="{D788C58E-EAEA-4AA3-81F0-6C0F2951D023}" type="presOf" srcId="{B852AAF3-A684-48D5-A399-B673D786D6E4}" destId="{4AEE1FE5-1393-4205-ABEC-D3ABA8091F34}" srcOrd="0" destOrd="0" presId="urn:microsoft.com/office/officeart/2005/8/layout/hierarchy2"/>
    <dgm:cxn modelId="{C3941898-75D0-4CB1-ABEA-363D9FFA85D9}" type="presOf" srcId="{90B62902-EAF2-4E1B-A517-8CFEC80D2A41}" destId="{AB31A6ED-A00D-44AB-AFBD-9749DD6602E9}" srcOrd="0" destOrd="0" presId="urn:microsoft.com/office/officeart/2005/8/layout/hierarchy2"/>
    <dgm:cxn modelId="{1E9F469C-B896-41E5-8F55-ECFCB4854D76}" type="presOf" srcId="{8A5CC4A0-A75B-4F17-BA3D-7C8233D58B24}" destId="{9A7AC69F-8ED4-43C3-81AD-4313FFCECEC5}" srcOrd="0" destOrd="0" presId="urn:microsoft.com/office/officeart/2005/8/layout/hierarchy2"/>
    <dgm:cxn modelId="{BE18199D-D212-4F81-8EF8-A6083A39F9B7}" type="presOf" srcId="{75CB683E-0522-42CB-9C21-1A76B9B79DAD}" destId="{3921E725-D7F9-4B8B-8629-EC636CF39B8C}" srcOrd="1" destOrd="0" presId="urn:microsoft.com/office/officeart/2005/8/layout/hierarchy2"/>
    <dgm:cxn modelId="{567675A0-D5D2-4F95-8E2E-62E7E5B13A9A}" type="presOf" srcId="{6F24FFA9-B69C-4FEF-853F-FAF471D6CF99}" destId="{176A6853-1C76-4919-9813-0748AEA7072D}" srcOrd="0" destOrd="0" presId="urn:microsoft.com/office/officeart/2005/8/layout/hierarchy2"/>
    <dgm:cxn modelId="{062029AA-2ED0-4FA4-ABE0-A621E8BCD7ED}" type="presOf" srcId="{B531A2E9-639E-48FA-96AF-125900F6DB04}" destId="{5C2B3059-6A17-4BB1-9F9F-3A9E6F85FD6E}" srcOrd="1" destOrd="0" presId="urn:microsoft.com/office/officeart/2005/8/layout/hierarchy2"/>
    <dgm:cxn modelId="{42F6CEAA-917A-4711-9D04-278E8D51B3BA}" type="presOf" srcId="{15DD1CAF-2382-4DC3-935B-034EF7AD6933}" destId="{7E5B0808-C27E-41ED-AB8D-4B8162F1595B}" srcOrd="0" destOrd="0" presId="urn:microsoft.com/office/officeart/2005/8/layout/hierarchy2"/>
    <dgm:cxn modelId="{0C80DEC1-629B-4CEB-B9D9-B403932A386B}" srcId="{ED324FC3-6C9C-49E7-81F4-2DCABE93270A}" destId="{36461695-B9C8-4BA5-878A-3B80BD731179}" srcOrd="0" destOrd="0" parTransId="{C888AA24-3F99-43A6-ACA8-47417C6EA247}" sibTransId="{2C6CE561-FB74-4471-85E1-8D1470234BC4}"/>
    <dgm:cxn modelId="{67526FCD-9BDD-4B3B-9640-5658E76E03DC}" type="presOf" srcId="{75CB683E-0522-42CB-9C21-1A76B9B79DAD}" destId="{BFDCB984-5C5F-4ED9-B96A-97BDA50B3934}" srcOrd="0" destOrd="0" presId="urn:microsoft.com/office/officeart/2005/8/layout/hierarchy2"/>
    <dgm:cxn modelId="{E36056D2-2C8B-49CC-981C-06D1A2556665}" type="presOf" srcId="{B69D3BD8-6076-403B-91B7-5EF11580EAE3}" destId="{854EFB70-5885-4ACE-BEA7-FFCC0ABC42FB}" srcOrd="1" destOrd="0" presId="urn:microsoft.com/office/officeart/2005/8/layout/hierarchy2"/>
    <dgm:cxn modelId="{22DB5CDA-BDAC-4D94-8C1E-716F4D972ED6}" srcId="{D72B38C9-B085-4E11-B6DD-322661523C77}" destId="{E382FF88-1065-4001-8B66-F906774A4D59}" srcOrd="0" destOrd="0" parTransId="{B852AAF3-A684-48D5-A399-B673D786D6E4}" sibTransId="{B05D96D8-E3F3-46F4-AD2C-A5C1DEE4A452}"/>
    <dgm:cxn modelId="{3DC8B5DA-EFDD-4309-AF61-83435B0CBBB9}" type="presOf" srcId="{F32B6726-1707-4FB9-B778-5669A80E0EB5}" destId="{D93E59BF-F548-4B0B-B661-D09466167837}" srcOrd="0" destOrd="0" presId="urn:microsoft.com/office/officeart/2005/8/layout/hierarchy2"/>
    <dgm:cxn modelId="{C5DE21DE-D9A7-426E-8356-4C80FD275958}" srcId="{E382FF88-1065-4001-8B66-F906774A4D59}" destId="{90B62902-EAF2-4E1B-A517-8CFEC80D2A41}" srcOrd="1" destOrd="0" parTransId="{8A5CC4A0-A75B-4F17-BA3D-7C8233D58B24}" sibTransId="{ABEE373C-1F4E-4AC8-834F-55F44EA383CE}"/>
    <dgm:cxn modelId="{C0EC8EE0-9569-4E67-8559-1FB63B3AD7FC}" srcId="{FCCB962C-3D47-43FB-9CB3-5B80493093C2}" destId="{6F24FFA9-B69C-4FEF-853F-FAF471D6CF99}" srcOrd="1" destOrd="0" parTransId="{B531A2E9-639E-48FA-96AF-125900F6DB04}" sibTransId="{6EF6CDD2-79D9-45F3-A8C2-F93264D16863}"/>
    <dgm:cxn modelId="{F55E96E3-8DEC-466D-AA90-E1E8EAD387E4}" srcId="{E382FF88-1065-4001-8B66-F906774A4D59}" destId="{64DEF850-292C-474F-ADFE-F36EE575151B}" srcOrd="0" destOrd="0" parTransId="{59A21E13-DCED-42D1-A2CA-8ED58276D7DC}" sibTransId="{4CDBBFC0-D74C-47AD-8806-595433F2946D}"/>
    <dgm:cxn modelId="{8F41C6E3-126F-4E60-9F7E-A7364041B688}" type="presOf" srcId="{ED324FC3-6C9C-49E7-81F4-2DCABE93270A}" destId="{2B8FFA72-F197-4A52-8509-7E055AE328E2}" srcOrd="0" destOrd="0" presId="urn:microsoft.com/office/officeart/2005/8/layout/hierarchy2"/>
    <dgm:cxn modelId="{AA6260F6-3A8B-4A49-895D-9AC4F949C6CF}" srcId="{90B62902-EAF2-4E1B-A517-8CFEC80D2A41}" destId="{15694DB4-0106-4AE9-BAB8-4DC1D7A1467E}" srcOrd="0" destOrd="0" parTransId="{15DD1CAF-2382-4DC3-935B-034EF7AD6933}" sibTransId="{63960E77-2191-47D7-B662-E4FFD70E1AF9}"/>
    <dgm:cxn modelId="{A8E863FC-C261-4A83-81CC-2F70D089883D}" type="presOf" srcId="{C888AA24-3F99-43A6-ACA8-47417C6EA247}" destId="{5C348788-F030-4BB5-96A5-6A41B2C80CAC}" srcOrd="1" destOrd="0" presId="urn:microsoft.com/office/officeart/2005/8/layout/hierarchy2"/>
    <dgm:cxn modelId="{E3B5DE4F-26C6-4E1D-9339-D20BA8C35022}" type="presParOf" srcId="{C8DE7CD1-D24C-4B5C-ABCE-3E808120BC66}" destId="{2736FE40-E208-4F44-9283-44F0319105DF}" srcOrd="0" destOrd="0" presId="urn:microsoft.com/office/officeart/2005/8/layout/hierarchy2"/>
    <dgm:cxn modelId="{D64037C4-9CFE-4457-B7FE-533775F4C780}" type="presParOf" srcId="{2736FE40-E208-4F44-9283-44F0319105DF}" destId="{8CD33E4D-4FA5-46D6-91B0-1AF3F8FE0D3B}" srcOrd="0" destOrd="0" presId="urn:microsoft.com/office/officeart/2005/8/layout/hierarchy2"/>
    <dgm:cxn modelId="{2D39EB92-0820-4FDB-BCD6-62735DB3B1AE}" type="presParOf" srcId="{2736FE40-E208-4F44-9283-44F0319105DF}" destId="{50C25745-2782-4127-A8D7-974E9E4C26D0}" srcOrd="1" destOrd="0" presId="urn:microsoft.com/office/officeart/2005/8/layout/hierarchy2"/>
    <dgm:cxn modelId="{13291999-478C-4F76-B939-6DE0359F85A6}" type="presParOf" srcId="{50C25745-2782-4127-A8D7-974E9E4C26D0}" destId="{4AEE1FE5-1393-4205-ABEC-D3ABA8091F34}" srcOrd="0" destOrd="0" presId="urn:microsoft.com/office/officeart/2005/8/layout/hierarchy2"/>
    <dgm:cxn modelId="{9A0D6D26-F0CE-4652-9382-CE7314C05488}" type="presParOf" srcId="{4AEE1FE5-1393-4205-ABEC-D3ABA8091F34}" destId="{CC8A0BE3-DA69-4FA7-852F-3EE8A890BAB1}" srcOrd="0" destOrd="0" presId="urn:microsoft.com/office/officeart/2005/8/layout/hierarchy2"/>
    <dgm:cxn modelId="{C188C055-5FCC-4C5C-B978-5788FF6859CD}" type="presParOf" srcId="{50C25745-2782-4127-A8D7-974E9E4C26D0}" destId="{039CC65B-72D0-4C94-80D6-A2ACB4F009E2}" srcOrd="1" destOrd="0" presId="urn:microsoft.com/office/officeart/2005/8/layout/hierarchy2"/>
    <dgm:cxn modelId="{29E1B654-3A5A-4EA3-AB69-BCEA15FF1E32}" type="presParOf" srcId="{039CC65B-72D0-4C94-80D6-A2ACB4F009E2}" destId="{80204795-B48C-45A5-932C-A58DB41E8EC9}" srcOrd="0" destOrd="0" presId="urn:microsoft.com/office/officeart/2005/8/layout/hierarchy2"/>
    <dgm:cxn modelId="{B77F60E7-9DEC-48BC-9357-4AA95A19854A}" type="presParOf" srcId="{039CC65B-72D0-4C94-80D6-A2ACB4F009E2}" destId="{9D8A2691-9ED2-4398-9C4C-CBB52317F79A}" srcOrd="1" destOrd="0" presId="urn:microsoft.com/office/officeart/2005/8/layout/hierarchy2"/>
    <dgm:cxn modelId="{2894F0D9-D545-492E-83F0-B6C13A4E8527}" type="presParOf" srcId="{9D8A2691-9ED2-4398-9C4C-CBB52317F79A}" destId="{4D4C026E-5AF2-4434-A273-D2C25E73842B}" srcOrd="0" destOrd="0" presId="urn:microsoft.com/office/officeart/2005/8/layout/hierarchy2"/>
    <dgm:cxn modelId="{1C868F08-CF5A-499C-AB5F-870C7FB32FA9}" type="presParOf" srcId="{4D4C026E-5AF2-4434-A273-D2C25E73842B}" destId="{A8D2F325-E996-4EC7-85AD-E4647E309777}" srcOrd="0" destOrd="0" presId="urn:microsoft.com/office/officeart/2005/8/layout/hierarchy2"/>
    <dgm:cxn modelId="{F7D98332-7C48-4729-ABB8-62157BBC40FB}" type="presParOf" srcId="{9D8A2691-9ED2-4398-9C4C-CBB52317F79A}" destId="{23D294DB-BDFD-4FF8-996A-840611F15793}" srcOrd="1" destOrd="0" presId="urn:microsoft.com/office/officeart/2005/8/layout/hierarchy2"/>
    <dgm:cxn modelId="{A19A12D4-A434-4949-8907-CAB4DD427E48}" type="presParOf" srcId="{23D294DB-BDFD-4FF8-996A-840611F15793}" destId="{E3832E0A-8276-4CBF-BA4F-D96AC2876102}" srcOrd="0" destOrd="0" presId="urn:microsoft.com/office/officeart/2005/8/layout/hierarchy2"/>
    <dgm:cxn modelId="{537F3183-61AC-4840-B28D-44E9046C70DD}" type="presParOf" srcId="{23D294DB-BDFD-4FF8-996A-840611F15793}" destId="{CC08ED8C-AD96-49F7-8D11-5A8C577A5BC9}" srcOrd="1" destOrd="0" presId="urn:microsoft.com/office/officeart/2005/8/layout/hierarchy2"/>
    <dgm:cxn modelId="{CDC9B5D0-6ECB-4536-9FFC-527D341C3F56}" type="presParOf" srcId="{9D8A2691-9ED2-4398-9C4C-CBB52317F79A}" destId="{9A7AC69F-8ED4-43C3-81AD-4313FFCECEC5}" srcOrd="2" destOrd="0" presId="urn:microsoft.com/office/officeart/2005/8/layout/hierarchy2"/>
    <dgm:cxn modelId="{CA16AD6F-7BC3-4EC4-9C12-752810958EF0}" type="presParOf" srcId="{9A7AC69F-8ED4-43C3-81AD-4313FFCECEC5}" destId="{0B78F356-7883-4928-879E-9617710679E7}" srcOrd="0" destOrd="0" presId="urn:microsoft.com/office/officeart/2005/8/layout/hierarchy2"/>
    <dgm:cxn modelId="{77E4D4A4-D884-4A25-8BC7-6DDC206EC1CE}" type="presParOf" srcId="{9D8A2691-9ED2-4398-9C4C-CBB52317F79A}" destId="{1A70750B-C1A0-40C3-9ECF-2A782DC95893}" srcOrd="3" destOrd="0" presId="urn:microsoft.com/office/officeart/2005/8/layout/hierarchy2"/>
    <dgm:cxn modelId="{29C44FEA-97EB-459A-9C25-3524AA1F9E20}" type="presParOf" srcId="{1A70750B-C1A0-40C3-9ECF-2A782DC95893}" destId="{AB31A6ED-A00D-44AB-AFBD-9749DD6602E9}" srcOrd="0" destOrd="0" presId="urn:microsoft.com/office/officeart/2005/8/layout/hierarchy2"/>
    <dgm:cxn modelId="{D291A79E-C811-49CA-BEC3-311FCC6FF79C}" type="presParOf" srcId="{1A70750B-C1A0-40C3-9ECF-2A782DC95893}" destId="{650A56AE-50A8-4F66-8B1D-2C0F198BEB8E}" srcOrd="1" destOrd="0" presId="urn:microsoft.com/office/officeart/2005/8/layout/hierarchy2"/>
    <dgm:cxn modelId="{25731B16-073B-4F6F-AFFA-F778AB34CAD8}" type="presParOf" srcId="{650A56AE-50A8-4F66-8B1D-2C0F198BEB8E}" destId="{7E5B0808-C27E-41ED-AB8D-4B8162F1595B}" srcOrd="0" destOrd="0" presId="urn:microsoft.com/office/officeart/2005/8/layout/hierarchy2"/>
    <dgm:cxn modelId="{98BB2F24-B0EC-4192-A2C6-63FAF760D6AE}" type="presParOf" srcId="{7E5B0808-C27E-41ED-AB8D-4B8162F1595B}" destId="{DDD4A57E-9360-4448-AD00-142F0DE6D8B9}" srcOrd="0" destOrd="0" presId="urn:microsoft.com/office/officeart/2005/8/layout/hierarchy2"/>
    <dgm:cxn modelId="{8BAD4CB0-C76F-414A-A077-A7893F5CDB59}" type="presParOf" srcId="{650A56AE-50A8-4F66-8B1D-2C0F198BEB8E}" destId="{4F9CFF1B-6120-476F-98F3-6D479F4D37A4}" srcOrd="1" destOrd="0" presId="urn:microsoft.com/office/officeart/2005/8/layout/hierarchy2"/>
    <dgm:cxn modelId="{29B6FC4B-71B3-4E9E-B88F-73B489BEE3BE}" type="presParOf" srcId="{4F9CFF1B-6120-476F-98F3-6D479F4D37A4}" destId="{BD2962D7-D61B-4FEF-98D3-9F29025A5505}" srcOrd="0" destOrd="0" presId="urn:microsoft.com/office/officeart/2005/8/layout/hierarchy2"/>
    <dgm:cxn modelId="{BF61075E-8910-41FA-B0CB-D6931BACCAC5}" type="presParOf" srcId="{4F9CFF1B-6120-476F-98F3-6D479F4D37A4}" destId="{60AF5666-DFF1-4FE2-9A43-A56490CA939B}" srcOrd="1" destOrd="0" presId="urn:microsoft.com/office/officeart/2005/8/layout/hierarchy2"/>
    <dgm:cxn modelId="{D98B179C-E489-4E5F-A483-5B67858F3FFC}" type="presParOf" srcId="{650A56AE-50A8-4F66-8B1D-2C0F198BEB8E}" destId="{840715A0-AB93-4B7F-9CE3-A85079063E2C}" srcOrd="2" destOrd="0" presId="urn:microsoft.com/office/officeart/2005/8/layout/hierarchy2"/>
    <dgm:cxn modelId="{15145CCA-1A45-4D97-9E92-5A31CBF3C84F}" type="presParOf" srcId="{840715A0-AB93-4B7F-9CE3-A85079063E2C}" destId="{854EFB70-5885-4ACE-BEA7-FFCC0ABC42FB}" srcOrd="0" destOrd="0" presId="urn:microsoft.com/office/officeart/2005/8/layout/hierarchy2"/>
    <dgm:cxn modelId="{18C31FAC-96CF-4353-AD66-D36F23F31EED}" type="presParOf" srcId="{650A56AE-50A8-4F66-8B1D-2C0F198BEB8E}" destId="{43695906-974D-45BF-A68A-4B5984113EAC}" srcOrd="3" destOrd="0" presId="urn:microsoft.com/office/officeart/2005/8/layout/hierarchy2"/>
    <dgm:cxn modelId="{3C2724AE-8498-47F0-9BF8-4C59123E84E7}" type="presParOf" srcId="{43695906-974D-45BF-A68A-4B5984113EAC}" destId="{1EAFFB1E-457F-47EC-BA87-13B2FE7E0883}" srcOrd="0" destOrd="0" presId="urn:microsoft.com/office/officeart/2005/8/layout/hierarchy2"/>
    <dgm:cxn modelId="{C37D1136-50FC-4AC9-ACB4-DD1B5F32AEAC}" type="presParOf" srcId="{43695906-974D-45BF-A68A-4B5984113EAC}" destId="{7091B64C-7DFD-4736-80CD-B74F14A55FD0}" srcOrd="1" destOrd="0" presId="urn:microsoft.com/office/officeart/2005/8/layout/hierarchy2"/>
    <dgm:cxn modelId="{47414DD5-C267-494B-AC84-CC0D6FA73E61}" type="presParOf" srcId="{7091B64C-7DFD-4736-80CD-B74F14A55FD0}" destId="{D93E59BF-F548-4B0B-B661-D09466167837}" srcOrd="0" destOrd="0" presId="urn:microsoft.com/office/officeart/2005/8/layout/hierarchy2"/>
    <dgm:cxn modelId="{1D4DD676-B7C3-45B7-8400-365D25137D63}" type="presParOf" srcId="{D93E59BF-F548-4B0B-B661-D09466167837}" destId="{3C0206C8-CBFE-4F46-A33C-BE69FAF3BBB9}" srcOrd="0" destOrd="0" presId="urn:microsoft.com/office/officeart/2005/8/layout/hierarchy2"/>
    <dgm:cxn modelId="{A3ADF748-6562-4BAF-9F59-624E3034AECE}" type="presParOf" srcId="{7091B64C-7DFD-4736-80CD-B74F14A55FD0}" destId="{8B9EF374-46A7-4BF1-9799-A00607AA871D}" srcOrd="1" destOrd="0" presId="urn:microsoft.com/office/officeart/2005/8/layout/hierarchy2"/>
    <dgm:cxn modelId="{1B0B426F-3470-43AE-92B4-8F6EB64D2CD4}" type="presParOf" srcId="{8B9EF374-46A7-4BF1-9799-A00607AA871D}" destId="{934184C8-4019-4D75-9C56-54A74BF4C936}" srcOrd="0" destOrd="0" presId="urn:microsoft.com/office/officeart/2005/8/layout/hierarchy2"/>
    <dgm:cxn modelId="{A6E99175-594E-4771-9C70-489F005DC84B}" type="presParOf" srcId="{8B9EF374-46A7-4BF1-9799-A00607AA871D}" destId="{9FBB2681-E7AD-4035-AD93-D5A1B969CE9D}" srcOrd="1" destOrd="0" presId="urn:microsoft.com/office/officeart/2005/8/layout/hierarchy2"/>
    <dgm:cxn modelId="{97B38FB6-C972-4AB5-921A-CAEE817DA515}" type="presParOf" srcId="{7091B64C-7DFD-4736-80CD-B74F14A55FD0}" destId="{940F84B3-3CF7-4155-88B1-3F19EF315A3E}" srcOrd="2" destOrd="0" presId="urn:microsoft.com/office/officeart/2005/8/layout/hierarchy2"/>
    <dgm:cxn modelId="{917A5770-5409-404E-AD21-3AC1FB2B6B0E}" type="presParOf" srcId="{940F84B3-3CF7-4155-88B1-3F19EF315A3E}" destId="{5C2B3059-6A17-4BB1-9F9F-3A9E6F85FD6E}" srcOrd="0" destOrd="0" presId="urn:microsoft.com/office/officeart/2005/8/layout/hierarchy2"/>
    <dgm:cxn modelId="{01EBAEE0-2A83-4926-9C9F-7597BE2238B7}" type="presParOf" srcId="{7091B64C-7DFD-4736-80CD-B74F14A55FD0}" destId="{292F1799-7294-4340-B459-9C216C9B1EDF}" srcOrd="3" destOrd="0" presId="urn:microsoft.com/office/officeart/2005/8/layout/hierarchy2"/>
    <dgm:cxn modelId="{1F1AC659-7F2D-40E4-AF90-3121E1C5C954}" type="presParOf" srcId="{292F1799-7294-4340-B459-9C216C9B1EDF}" destId="{176A6853-1C76-4919-9813-0748AEA7072D}" srcOrd="0" destOrd="0" presId="urn:microsoft.com/office/officeart/2005/8/layout/hierarchy2"/>
    <dgm:cxn modelId="{C0BC31D7-C9C5-4970-8BA5-14419E8B2106}" type="presParOf" srcId="{292F1799-7294-4340-B459-9C216C9B1EDF}" destId="{92DA6F3C-4D64-4A81-945D-FB92C463A480}" srcOrd="1" destOrd="0" presId="urn:microsoft.com/office/officeart/2005/8/layout/hierarchy2"/>
    <dgm:cxn modelId="{ACEE6D2C-B9F4-4FB9-B91C-657A23C97CB3}" type="presParOf" srcId="{92DA6F3C-4D64-4A81-945D-FB92C463A480}" destId="{BFDCB984-5C5F-4ED9-B96A-97BDA50B3934}" srcOrd="0" destOrd="0" presId="urn:microsoft.com/office/officeart/2005/8/layout/hierarchy2"/>
    <dgm:cxn modelId="{C18D447A-B3F9-46FE-9EFC-36B57F192C50}" type="presParOf" srcId="{BFDCB984-5C5F-4ED9-B96A-97BDA50B3934}" destId="{3921E725-D7F9-4B8B-8629-EC636CF39B8C}" srcOrd="0" destOrd="0" presId="urn:microsoft.com/office/officeart/2005/8/layout/hierarchy2"/>
    <dgm:cxn modelId="{F9FE452D-5FA5-4F84-8915-78B0B2093C93}" type="presParOf" srcId="{92DA6F3C-4D64-4A81-945D-FB92C463A480}" destId="{549EBE41-53A8-474D-8B71-FEFEC952D2C7}" srcOrd="1" destOrd="0" presId="urn:microsoft.com/office/officeart/2005/8/layout/hierarchy2"/>
    <dgm:cxn modelId="{59886080-1609-4B33-85D4-DA064CF2AA03}" type="presParOf" srcId="{549EBE41-53A8-474D-8B71-FEFEC952D2C7}" destId="{2B8FFA72-F197-4A52-8509-7E055AE328E2}" srcOrd="0" destOrd="0" presId="urn:microsoft.com/office/officeart/2005/8/layout/hierarchy2"/>
    <dgm:cxn modelId="{C5FBB8F4-62AB-48D6-96E7-1D43CD3723C5}" type="presParOf" srcId="{549EBE41-53A8-474D-8B71-FEFEC952D2C7}" destId="{3FE1AD2D-4FC0-48E7-8D0F-725F656AF4EB}" srcOrd="1" destOrd="0" presId="urn:microsoft.com/office/officeart/2005/8/layout/hierarchy2"/>
    <dgm:cxn modelId="{3EEF5DA6-6238-40D5-8D97-A3F9326BBDF9}" type="presParOf" srcId="{3FE1AD2D-4FC0-48E7-8D0F-725F656AF4EB}" destId="{B3B4F21D-0452-49A5-BD24-5AC7966ADFD5}" srcOrd="0" destOrd="0" presId="urn:microsoft.com/office/officeart/2005/8/layout/hierarchy2"/>
    <dgm:cxn modelId="{A2EB85AB-6093-44C2-9CBF-32CB0917B85F}" type="presParOf" srcId="{B3B4F21D-0452-49A5-BD24-5AC7966ADFD5}" destId="{5C348788-F030-4BB5-96A5-6A41B2C80CAC}" srcOrd="0" destOrd="0" presId="urn:microsoft.com/office/officeart/2005/8/layout/hierarchy2"/>
    <dgm:cxn modelId="{D40AF3D6-E04E-4A02-A94B-BA29D9A6112E}" type="presParOf" srcId="{3FE1AD2D-4FC0-48E7-8D0F-725F656AF4EB}" destId="{5EE11C8A-A480-410E-8E1C-83774547004E}" srcOrd="1" destOrd="0" presId="urn:microsoft.com/office/officeart/2005/8/layout/hierarchy2"/>
    <dgm:cxn modelId="{6DBFE1CA-E234-4E9B-8A6F-F04F1FD7C5AD}" type="presParOf" srcId="{5EE11C8A-A480-410E-8E1C-83774547004E}" destId="{6CD3CE39-410C-4F8C-AEB7-C2C1810E53BD}" srcOrd="0" destOrd="0" presId="urn:microsoft.com/office/officeart/2005/8/layout/hierarchy2"/>
    <dgm:cxn modelId="{BE83D28D-5170-4E68-A1F6-D9D530A3E80A}" type="presParOf" srcId="{5EE11C8A-A480-410E-8E1C-83774547004E}" destId="{6D293DC4-CF2A-48B5-A450-6610F2F610D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EDD164-643B-4D09-80F4-0642DC415C24}"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4E09BD73-5B76-4C8B-8EFE-1FAD46F781D7}">
      <dgm:prSet phldrT="[Text]"/>
      <dgm:spPr/>
      <dgm:t>
        <a:bodyPr/>
        <a:lstStyle/>
        <a:p>
          <a:r>
            <a:rPr lang="en-US" dirty="0"/>
            <a:t>Actual Knowledge</a:t>
          </a:r>
        </a:p>
      </dgm:t>
    </dgm:pt>
    <dgm:pt modelId="{CDED3535-4E9C-4952-9634-FF830CBA0B71}" type="parTrans" cxnId="{28DC3B44-7CD9-4BF3-B2CF-087746D606CF}">
      <dgm:prSet/>
      <dgm:spPr/>
      <dgm:t>
        <a:bodyPr/>
        <a:lstStyle/>
        <a:p>
          <a:endParaRPr lang="en-US"/>
        </a:p>
      </dgm:t>
    </dgm:pt>
    <dgm:pt modelId="{2100D0F4-C879-4151-9C1F-910EFAB8CC85}" type="sibTrans" cxnId="{28DC3B44-7CD9-4BF3-B2CF-087746D606CF}">
      <dgm:prSet/>
      <dgm:spPr/>
      <dgm:t>
        <a:bodyPr/>
        <a:lstStyle/>
        <a:p>
          <a:endParaRPr lang="en-US"/>
        </a:p>
      </dgm:t>
    </dgm:pt>
    <dgm:pt modelId="{5AF08A5A-4E68-45C6-96DA-EC7B84B01B01}">
      <dgm:prSet phldrT="[Text]"/>
      <dgm:spPr/>
      <dgm:t>
        <a:bodyPr/>
        <a:lstStyle/>
        <a:p>
          <a:r>
            <a:rPr lang="en-US" dirty="0">
              <a:solidFill>
                <a:schemeClr val="bg1"/>
              </a:solidFill>
            </a:rPr>
            <a:t>Title IX Coordinator</a:t>
          </a:r>
        </a:p>
      </dgm:t>
    </dgm:pt>
    <dgm:pt modelId="{6B8B849E-A70D-4FC7-A77B-4C5A4CD209B3}" type="parTrans" cxnId="{BCA46FC7-5BB4-42A4-8D93-B4001A831913}">
      <dgm:prSet/>
      <dgm:spPr/>
      <dgm:t>
        <a:bodyPr/>
        <a:lstStyle/>
        <a:p>
          <a:endParaRPr lang="en-US"/>
        </a:p>
      </dgm:t>
    </dgm:pt>
    <dgm:pt modelId="{4D241818-4B1C-4643-BFFF-9F02B61209BA}" type="sibTrans" cxnId="{BCA46FC7-5BB4-42A4-8D93-B4001A831913}">
      <dgm:prSet/>
      <dgm:spPr/>
      <dgm:t>
        <a:bodyPr/>
        <a:lstStyle/>
        <a:p>
          <a:endParaRPr lang="en-US"/>
        </a:p>
      </dgm:t>
    </dgm:pt>
    <dgm:pt modelId="{F9348412-28F0-4FCA-9108-DEB3AEBDE735}">
      <dgm:prSet/>
      <dgm:spPr/>
      <dgm:t>
        <a:bodyPr/>
        <a:lstStyle/>
        <a:p>
          <a:r>
            <a:rPr lang="en-US" dirty="0">
              <a:solidFill>
                <a:schemeClr val="bg1"/>
              </a:solidFill>
            </a:rPr>
            <a:t>Any school official with authority to institute corrective measures on behalf of the district, or</a:t>
          </a:r>
        </a:p>
      </dgm:t>
    </dgm:pt>
    <dgm:pt modelId="{933DF593-4C35-46FB-B6B6-ABCE8085822B}" type="parTrans" cxnId="{3AB61F7D-2EA7-4B6A-BD0E-066124FBBFB3}">
      <dgm:prSet/>
      <dgm:spPr/>
      <dgm:t>
        <a:bodyPr/>
        <a:lstStyle/>
        <a:p>
          <a:endParaRPr lang="en-US"/>
        </a:p>
      </dgm:t>
    </dgm:pt>
    <dgm:pt modelId="{88BC108B-2431-4FB0-8E73-A6E02B60A140}" type="sibTrans" cxnId="{3AB61F7D-2EA7-4B6A-BD0E-066124FBBFB3}">
      <dgm:prSet/>
      <dgm:spPr/>
      <dgm:t>
        <a:bodyPr/>
        <a:lstStyle/>
        <a:p>
          <a:endParaRPr lang="en-US"/>
        </a:p>
      </dgm:t>
    </dgm:pt>
    <dgm:pt modelId="{9B49A15F-3A0A-4842-8A4B-E387CFCE7747}">
      <dgm:prSet/>
      <dgm:spPr/>
      <dgm:t>
        <a:bodyPr/>
        <a:lstStyle/>
        <a:p>
          <a:r>
            <a:rPr lang="en-US" dirty="0">
              <a:solidFill>
                <a:schemeClr val="bg1"/>
              </a:solidFill>
            </a:rPr>
            <a:t>(K-12 only) Any school employee</a:t>
          </a:r>
        </a:p>
      </dgm:t>
    </dgm:pt>
    <dgm:pt modelId="{7451FB02-0ED8-406F-9D88-A5DB5DAD4E47}" type="parTrans" cxnId="{EB4F0D6A-E9F5-43FB-81D3-68BFC13F8304}">
      <dgm:prSet/>
      <dgm:spPr/>
      <dgm:t>
        <a:bodyPr/>
        <a:lstStyle/>
        <a:p>
          <a:endParaRPr lang="en-US"/>
        </a:p>
      </dgm:t>
    </dgm:pt>
    <dgm:pt modelId="{97E67228-A4F2-4D8B-8BA6-8830A44FFC97}" type="sibTrans" cxnId="{EB4F0D6A-E9F5-43FB-81D3-68BFC13F8304}">
      <dgm:prSet/>
      <dgm:spPr/>
      <dgm:t>
        <a:bodyPr/>
        <a:lstStyle/>
        <a:p>
          <a:endParaRPr lang="en-US"/>
        </a:p>
      </dgm:t>
    </dgm:pt>
    <dgm:pt modelId="{93C2EF0C-1AED-4102-B376-D19814DC4E0D}" type="pres">
      <dgm:prSet presAssocID="{1FEDD164-643B-4D09-80F4-0642DC415C24}" presName="cycle" presStyleCnt="0">
        <dgm:presLayoutVars>
          <dgm:chMax val="1"/>
          <dgm:dir/>
          <dgm:animLvl val="ctr"/>
          <dgm:resizeHandles val="exact"/>
        </dgm:presLayoutVars>
      </dgm:prSet>
      <dgm:spPr/>
    </dgm:pt>
    <dgm:pt modelId="{B1CA59C6-A6DE-478D-8851-D51F973A8246}" type="pres">
      <dgm:prSet presAssocID="{4E09BD73-5B76-4C8B-8EFE-1FAD46F781D7}" presName="centerShape" presStyleLbl="node0" presStyleIdx="0" presStyleCnt="1"/>
      <dgm:spPr/>
    </dgm:pt>
    <dgm:pt modelId="{B43715F7-367A-48C8-8AB4-910EF1241E2F}" type="pres">
      <dgm:prSet presAssocID="{6B8B849E-A70D-4FC7-A77B-4C5A4CD209B3}" presName="parTrans" presStyleLbl="bgSibTrans2D1" presStyleIdx="0" presStyleCnt="3"/>
      <dgm:spPr/>
    </dgm:pt>
    <dgm:pt modelId="{9314BAC9-4BB4-42FB-9AF5-F2E196A122CE}" type="pres">
      <dgm:prSet presAssocID="{5AF08A5A-4E68-45C6-96DA-EC7B84B01B01}" presName="node" presStyleLbl="node1" presStyleIdx="0" presStyleCnt="3">
        <dgm:presLayoutVars>
          <dgm:bulletEnabled val="1"/>
        </dgm:presLayoutVars>
      </dgm:prSet>
      <dgm:spPr/>
    </dgm:pt>
    <dgm:pt modelId="{025831F1-F5A8-4682-B3D9-DC25E96C47CA}" type="pres">
      <dgm:prSet presAssocID="{933DF593-4C35-46FB-B6B6-ABCE8085822B}" presName="parTrans" presStyleLbl="bgSibTrans2D1" presStyleIdx="1" presStyleCnt="3"/>
      <dgm:spPr/>
    </dgm:pt>
    <dgm:pt modelId="{FB4E8152-6320-41F7-B0B0-852273EAFC9B}" type="pres">
      <dgm:prSet presAssocID="{F9348412-28F0-4FCA-9108-DEB3AEBDE735}" presName="node" presStyleLbl="node1" presStyleIdx="1" presStyleCnt="3">
        <dgm:presLayoutVars>
          <dgm:bulletEnabled val="1"/>
        </dgm:presLayoutVars>
      </dgm:prSet>
      <dgm:spPr/>
    </dgm:pt>
    <dgm:pt modelId="{287A5CE9-F86A-45D0-8DAE-61FB18A20DC4}" type="pres">
      <dgm:prSet presAssocID="{7451FB02-0ED8-406F-9D88-A5DB5DAD4E47}" presName="parTrans" presStyleLbl="bgSibTrans2D1" presStyleIdx="2" presStyleCnt="3"/>
      <dgm:spPr/>
    </dgm:pt>
    <dgm:pt modelId="{437DEAC2-E7BA-4341-9456-5D0F36003B85}" type="pres">
      <dgm:prSet presAssocID="{9B49A15F-3A0A-4842-8A4B-E387CFCE7747}" presName="node" presStyleLbl="node1" presStyleIdx="2" presStyleCnt="3">
        <dgm:presLayoutVars>
          <dgm:bulletEnabled val="1"/>
        </dgm:presLayoutVars>
      </dgm:prSet>
      <dgm:spPr/>
    </dgm:pt>
  </dgm:ptLst>
  <dgm:cxnLst>
    <dgm:cxn modelId="{E6EBEE2B-032A-40AE-B787-D53D60C3ED50}" type="presOf" srcId="{F9348412-28F0-4FCA-9108-DEB3AEBDE735}" destId="{FB4E8152-6320-41F7-B0B0-852273EAFC9B}" srcOrd="0" destOrd="0" presId="urn:microsoft.com/office/officeart/2005/8/layout/radial4"/>
    <dgm:cxn modelId="{5CCB8742-6442-4FC3-AC61-9B1256AF9DAF}" type="presOf" srcId="{7451FB02-0ED8-406F-9D88-A5DB5DAD4E47}" destId="{287A5CE9-F86A-45D0-8DAE-61FB18A20DC4}" srcOrd="0" destOrd="0" presId="urn:microsoft.com/office/officeart/2005/8/layout/radial4"/>
    <dgm:cxn modelId="{28DC3B44-7CD9-4BF3-B2CF-087746D606CF}" srcId="{1FEDD164-643B-4D09-80F4-0642DC415C24}" destId="{4E09BD73-5B76-4C8B-8EFE-1FAD46F781D7}" srcOrd="0" destOrd="0" parTransId="{CDED3535-4E9C-4952-9634-FF830CBA0B71}" sibTransId="{2100D0F4-C879-4151-9C1F-910EFAB8CC85}"/>
    <dgm:cxn modelId="{57BCBA44-6EF3-42B8-B14B-2842DCA2C11A}" type="presOf" srcId="{9B49A15F-3A0A-4842-8A4B-E387CFCE7747}" destId="{437DEAC2-E7BA-4341-9456-5D0F36003B85}" srcOrd="0" destOrd="0" presId="urn:microsoft.com/office/officeart/2005/8/layout/radial4"/>
    <dgm:cxn modelId="{EB4F0D6A-E9F5-43FB-81D3-68BFC13F8304}" srcId="{4E09BD73-5B76-4C8B-8EFE-1FAD46F781D7}" destId="{9B49A15F-3A0A-4842-8A4B-E387CFCE7747}" srcOrd="2" destOrd="0" parTransId="{7451FB02-0ED8-406F-9D88-A5DB5DAD4E47}" sibTransId="{97E67228-A4F2-4D8B-8BA6-8830A44FFC97}"/>
    <dgm:cxn modelId="{52520374-DB28-41F1-9AB4-0194407F8FB7}" type="presOf" srcId="{933DF593-4C35-46FB-B6B6-ABCE8085822B}" destId="{025831F1-F5A8-4682-B3D9-DC25E96C47CA}" srcOrd="0" destOrd="0" presId="urn:microsoft.com/office/officeart/2005/8/layout/radial4"/>
    <dgm:cxn modelId="{3AB61F7D-2EA7-4B6A-BD0E-066124FBBFB3}" srcId="{4E09BD73-5B76-4C8B-8EFE-1FAD46F781D7}" destId="{F9348412-28F0-4FCA-9108-DEB3AEBDE735}" srcOrd="1" destOrd="0" parTransId="{933DF593-4C35-46FB-B6B6-ABCE8085822B}" sibTransId="{88BC108B-2431-4FB0-8E73-A6E02B60A140}"/>
    <dgm:cxn modelId="{58080F9F-8938-49DD-994C-D52E04A14661}" type="presOf" srcId="{1FEDD164-643B-4D09-80F4-0642DC415C24}" destId="{93C2EF0C-1AED-4102-B376-D19814DC4E0D}" srcOrd="0" destOrd="0" presId="urn:microsoft.com/office/officeart/2005/8/layout/radial4"/>
    <dgm:cxn modelId="{319B1BC5-7988-40B8-B82F-6CBE3D6806CD}" type="presOf" srcId="{4E09BD73-5B76-4C8B-8EFE-1FAD46F781D7}" destId="{B1CA59C6-A6DE-478D-8851-D51F973A8246}" srcOrd="0" destOrd="0" presId="urn:microsoft.com/office/officeart/2005/8/layout/radial4"/>
    <dgm:cxn modelId="{BCA46FC7-5BB4-42A4-8D93-B4001A831913}" srcId="{4E09BD73-5B76-4C8B-8EFE-1FAD46F781D7}" destId="{5AF08A5A-4E68-45C6-96DA-EC7B84B01B01}" srcOrd="0" destOrd="0" parTransId="{6B8B849E-A70D-4FC7-A77B-4C5A4CD209B3}" sibTransId="{4D241818-4B1C-4643-BFFF-9F02B61209BA}"/>
    <dgm:cxn modelId="{1A19DCC7-B129-4102-A080-D5F5C205E4B8}" type="presOf" srcId="{6B8B849E-A70D-4FC7-A77B-4C5A4CD209B3}" destId="{B43715F7-367A-48C8-8AB4-910EF1241E2F}" srcOrd="0" destOrd="0" presId="urn:microsoft.com/office/officeart/2005/8/layout/radial4"/>
    <dgm:cxn modelId="{C050D9D2-D670-4CED-8036-11322DDC735F}" type="presOf" srcId="{5AF08A5A-4E68-45C6-96DA-EC7B84B01B01}" destId="{9314BAC9-4BB4-42FB-9AF5-F2E196A122CE}" srcOrd="0" destOrd="0" presId="urn:microsoft.com/office/officeart/2005/8/layout/radial4"/>
    <dgm:cxn modelId="{D5426968-DBD3-4B68-9611-0FD7D1375979}" type="presParOf" srcId="{93C2EF0C-1AED-4102-B376-D19814DC4E0D}" destId="{B1CA59C6-A6DE-478D-8851-D51F973A8246}" srcOrd="0" destOrd="0" presId="urn:microsoft.com/office/officeart/2005/8/layout/radial4"/>
    <dgm:cxn modelId="{E7C0F299-C9A2-42A6-AA42-E0FF9C0A6946}" type="presParOf" srcId="{93C2EF0C-1AED-4102-B376-D19814DC4E0D}" destId="{B43715F7-367A-48C8-8AB4-910EF1241E2F}" srcOrd="1" destOrd="0" presId="urn:microsoft.com/office/officeart/2005/8/layout/radial4"/>
    <dgm:cxn modelId="{5ACC9DB4-D488-406D-9AF3-B3AA83F5F544}" type="presParOf" srcId="{93C2EF0C-1AED-4102-B376-D19814DC4E0D}" destId="{9314BAC9-4BB4-42FB-9AF5-F2E196A122CE}" srcOrd="2" destOrd="0" presId="urn:microsoft.com/office/officeart/2005/8/layout/radial4"/>
    <dgm:cxn modelId="{A1C6B3DA-E6F3-4115-986B-DD9D545FB7AF}" type="presParOf" srcId="{93C2EF0C-1AED-4102-B376-D19814DC4E0D}" destId="{025831F1-F5A8-4682-B3D9-DC25E96C47CA}" srcOrd="3" destOrd="0" presId="urn:microsoft.com/office/officeart/2005/8/layout/radial4"/>
    <dgm:cxn modelId="{B91B9375-9BEB-40CA-8411-66FD7353A677}" type="presParOf" srcId="{93C2EF0C-1AED-4102-B376-D19814DC4E0D}" destId="{FB4E8152-6320-41F7-B0B0-852273EAFC9B}" srcOrd="4" destOrd="0" presId="urn:microsoft.com/office/officeart/2005/8/layout/radial4"/>
    <dgm:cxn modelId="{F383BDBD-B7DF-4BFD-AC9D-30EF5EADA684}" type="presParOf" srcId="{93C2EF0C-1AED-4102-B376-D19814DC4E0D}" destId="{287A5CE9-F86A-45D0-8DAE-61FB18A20DC4}" srcOrd="5" destOrd="0" presId="urn:microsoft.com/office/officeart/2005/8/layout/radial4"/>
    <dgm:cxn modelId="{55350274-1EC8-4489-BAF4-534696602C79}" type="presParOf" srcId="{93C2EF0C-1AED-4102-B376-D19814DC4E0D}" destId="{437DEAC2-E7BA-4341-9456-5D0F36003B85}"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A86873-0D21-48BC-8D43-2FDE1E1E2D99}" type="doc">
      <dgm:prSet loTypeId="urn:microsoft.com/office/officeart/2005/8/layout/vList2" loCatId="list" qsTypeId="urn:microsoft.com/office/officeart/2005/8/quickstyle/3d4" qsCatId="3D" csTypeId="urn:microsoft.com/office/officeart/2005/8/colors/accent1_2" csCatId="accent1" phldr="1"/>
      <dgm:spPr/>
    </dgm:pt>
    <dgm:pt modelId="{B5026513-E01F-4A6E-82B7-048F40713641}">
      <dgm:prSet phldrT="[Text]"/>
      <dgm:spPr/>
      <dgm:t>
        <a:bodyPr/>
        <a:lstStyle/>
        <a:p>
          <a:r>
            <a:rPr lang="en-US"/>
            <a:t>counseling</a:t>
          </a:r>
          <a:endParaRPr lang="en-US" dirty="0"/>
        </a:p>
      </dgm:t>
    </dgm:pt>
    <dgm:pt modelId="{86A9D7FD-5BA9-4F75-ABFA-9395C7C66D85}" type="parTrans" cxnId="{AD915EA5-39BC-4D99-9227-27AE0D6CB5F4}">
      <dgm:prSet/>
      <dgm:spPr/>
      <dgm:t>
        <a:bodyPr/>
        <a:lstStyle/>
        <a:p>
          <a:endParaRPr lang="en-US"/>
        </a:p>
      </dgm:t>
    </dgm:pt>
    <dgm:pt modelId="{9387EA51-165D-48C6-A62D-C28F38DF3953}" type="sibTrans" cxnId="{AD915EA5-39BC-4D99-9227-27AE0D6CB5F4}">
      <dgm:prSet/>
      <dgm:spPr/>
      <dgm:t>
        <a:bodyPr/>
        <a:lstStyle/>
        <a:p>
          <a:endParaRPr lang="en-US"/>
        </a:p>
      </dgm:t>
    </dgm:pt>
    <dgm:pt modelId="{A12E1C29-8FDD-4009-A6D6-0C5C34C9C726}">
      <dgm:prSet/>
      <dgm:spPr/>
      <dgm:t>
        <a:bodyPr/>
        <a:lstStyle/>
        <a:p>
          <a:r>
            <a:rPr lang="en-US" dirty="0"/>
            <a:t>extensions of deadlines or course related adjustments</a:t>
          </a:r>
        </a:p>
      </dgm:t>
    </dgm:pt>
    <dgm:pt modelId="{812F5D99-0CBF-4B8E-B11E-13D5DC8BD970}" type="parTrans" cxnId="{75576878-99D3-44EB-B532-62F9B51DBEDA}">
      <dgm:prSet/>
      <dgm:spPr/>
      <dgm:t>
        <a:bodyPr/>
        <a:lstStyle/>
        <a:p>
          <a:endParaRPr lang="en-US"/>
        </a:p>
      </dgm:t>
    </dgm:pt>
    <dgm:pt modelId="{890E6078-2283-4956-B614-41DF59567402}" type="sibTrans" cxnId="{75576878-99D3-44EB-B532-62F9B51DBEDA}">
      <dgm:prSet/>
      <dgm:spPr/>
      <dgm:t>
        <a:bodyPr/>
        <a:lstStyle/>
        <a:p>
          <a:endParaRPr lang="en-US"/>
        </a:p>
      </dgm:t>
    </dgm:pt>
    <dgm:pt modelId="{2D99D186-C276-4024-852C-EEC6B3C02A64}">
      <dgm:prSet/>
      <dgm:spPr/>
      <dgm:t>
        <a:bodyPr/>
        <a:lstStyle/>
        <a:p>
          <a:r>
            <a:rPr lang="en-US" dirty="0"/>
            <a:t>modifications of work or class schedules</a:t>
          </a:r>
        </a:p>
      </dgm:t>
    </dgm:pt>
    <dgm:pt modelId="{6289906B-3317-4339-8080-6F573935BE82}" type="parTrans" cxnId="{F2505867-4841-4C26-A4B7-0533863D9EAE}">
      <dgm:prSet/>
      <dgm:spPr/>
      <dgm:t>
        <a:bodyPr/>
        <a:lstStyle/>
        <a:p>
          <a:endParaRPr lang="en-US"/>
        </a:p>
      </dgm:t>
    </dgm:pt>
    <dgm:pt modelId="{C640C84B-B154-439A-8698-A8825EB1D119}" type="sibTrans" cxnId="{F2505867-4841-4C26-A4B7-0533863D9EAE}">
      <dgm:prSet/>
      <dgm:spPr/>
      <dgm:t>
        <a:bodyPr/>
        <a:lstStyle/>
        <a:p>
          <a:endParaRPr lang="en-US"/>
        </a:p>
      </dgm:t>
    </dgm:pt>
    <dgm:pt modelId="{F6BE01FA-3EE9-4D4C-83AE-B61AABA651D1}">
      <dgm:prSet/>
      <dgm:spPr/>
      <dgm:t>
        <a:bodyPr/>
        <a:lstStyle/>
        <a:p>
          <a:r>
            <a:rPr lang="en-US" dirty="0"/>
            <a:t>escort services or increased security and monitoring</a:t>
          </a:r>
        </a:p>
      </dgm:t>
    </dgm:pt>
    <dgm:pt modelId="{E1715FB3-FD71-4804-BF25-E4B403EC556B}" type="parTrans" cxnId="{E6B9F9CA-B56B-4957-9C8A-57E45EE03604}">
      <dgm:prSet/>
      <dgm:spPr/>
      <dgm:t>
        <a:bodyPr/>
        <a:lstStyle/>
        <a:p>
          <a:endParaRPr lang="en-US"/>
        </a:p>
      </dgm:t>
    </dgm:pt>
    <dgm:pt modelId="{46FFBB8D-FD4F-42A0-BF9C-74879AF1D155}" type="sibTrans" cxnId="{E6B9F9CA-B56B-4957-9C8A-57E45EE03604}">
      <dgm:prSet/>
      <dgm:spPr/>
      <dgm:t>
        <a:bodyPr/>
        <a:lstStyle/>
        <a:p>
          <a:endParaRPr lang="en-US"/>
        </a:p>
      </dgm:t>
    </dgm:pt>
    <dgm:pt modelId="{08B54D6F-B006-4F4A-B544-A2F4B575BE5C}">
      <dgm:prSet/>
      <dgm:spPr/>
      <dgm:t>
        <a:bodyPr/>
        <a:lstStyle/>
        <a:p>
          <a:r>
            <a:rPr lang="en-US" dirty="0"/>
            <a:t>mutual restrictions on contact between the parties</a:t>
          </a:r>
        </a:p>
      </dgm:t>
    </dgm:pt>
    <dgm:pt modelId="{3BE1B967-895B-4767-AB42-AAC8D8128739}" type="parTrans" cxnId="{CDA50865-1625-4E3A-8A7F-81595C6F8DE2}">
      <dgm:prSet/>
      <dgm:spPr/>
      <dgm:t>
        <a:bodyPr/>
        <a:lstStyle/>
        <a:p>
          <a:endParaRPr lang="en-US"/>
        </a:p>
      </dgm:t>
    </dgm:pt>
    <dgm:pt modelId="{FD1963D0-5E61-403B-B639-E1C910EC45B4}" type="sibTrans" cxnId="{CDA50865-1625-4E3A-8A7F-81595C6F8DE2}">
      <dgm:prSet/>
      <dgm:spPr/>
      <dgm:t>
        <a:bodyPr/>
        <a:lstStyle/>
        <a:p>
          <a:endParaRPr lang="en-US"/>
        </a:p>
      </dgm:t>
    </dgm:pt>
    <dgm:pt modelId="{AE5EF5C2-94CD-43C0-8313-7F333B4CF418}">
      <dgm:prSet/>
      <dgm:spPr/>
      <dgm:t>
        <a:bodyPr/>
        <a:lstStyle/>
        <a:p>
          <a:r>
            <a:rPr lang="en-US" dirty="0"/>
            <a:t>changes in work locations</a:t>
          </a:r>
        </a:p>
      </dgm:t>
    </dgm:pt>
    <dgm:pt modelId="{FAD6C16B-A0D7-435C-B438-43CDADEF7A87}" type="parTrans" cxnId="{AD6CB52B-9161-436F-9B14-F5AC4C0AE935}">
      <dgm:prSet/>
      <dgm:spPr/>
      <dgm:t>
        <a:bodyPr/>
        <a:lstStyle/>
        <a:p>
          <a:endParaRPr lang="en-US"/>
        </a:p>
      </dgm:t>
    </dgm:pt>
    <dgm:pt modelId="{332430E9-1B92-4861-BF06-2672F8A37D80}" type="sibTrans" cxnId="{AD6CB52B-9161-436F-9B14-F5AC4C0AE935}">
      <dgm:prSet/>
      <dgm:spPr/>
      <dgm:t>
        <a:bodyPr/>
        <a:lstStyle/>
        <a:p>
          <a:endParaRPr lang="en-US"/>
        </a:p>
      </dgm:t>
    </dgm:pt>
    <dgm:pt modelId="{6218ED7B-30CB-4A4F-94C5-BF96A9A6CD05}">
      <dgm:prSet/>
      <dgm:spPr/>
      <dgm:t>
        <a:bodyPr/>
        <a:lstStyle/>
        <a:p>
          <a:r>
            <a:rPr lang="en-US" dirty="0"/>
            <a:t>leaves of absence</a:t>
          </a:r>
        </a:p>
      </dgm:t>
    </dgm:pt>
    <dgm:pt modelId="{58EDC62C-5421-4F85-BEFF-8761664E6DDA}" type="parTrans" cxnId="{2AED9530-30CD-44A0-8E7D-095C9C166392}">
      <dgm:prSet/>
      <dgm:spPr/>
      <dgm:t>
        <a:bodyPr/>
        <a:lstStyle/>
        <a:p>
          <a:endParaRPr lang="en-US"/>
        </a:p>
      </dgm:t>
    </dgm:pt>
    <dgm:pt modelId="{3E6BE2A1-7E37-4EB8-B15C-8D28BBE54EE3}" type="sibTrans" cxnId="{2AED9530-30CD-44A0-8E7D-095C9C166392}">
      <dgm:prSet/>
      <dgm:spPr/>
      <dgm:t>
        <a:bodyPr/>
        <a:lstStyle/>
        <a:p>
          <a:endParaRPr lang="en-US"/>
        </a:p>
      </dgm:t>
    </dgm:pt>
    <dgm:pt modelId="{601BAB0E-5431-4BC1-9C3B-3A3008B5BD9E}" type="pres">
      <dgm:prSet presAssocID="{C1A86873-0D21-48BC-8D43-2FDE1E1E2D99}" presName="linear" presStyleCnt="0">
        <dgm:presLayoutVars>
          <dgm:animLvl val="lvl"/>
          <dgm:resizeHandles val="exact"/>
        </dgm:presLayoutVars>
      </dgm:prSet>
      <dgm:spPr/>
    </dgm:pt>
    <dgm:pt modelId="{65E8DCDE-1ADB-4DD0-95B5-4B5796CAEA41}" type="pres">
      <dgm:prSet presAssocID="{B5026513-E01F-4A6E-82B7-048F40713641}" presName="parentText" presStyleLbl="node1" presStyleIdx="0" presStyleCnt="7">
        <dgm:presLayoutVars>
          <dgm:chMax val="0"/>
          <dgm:bulletEnabled val="1"/>
        </dgm:presLayoutVars>
      </dgm:prSet>
      <dgm:spPr/>
    </dgm:pt>
    <dgm:pt modelId="{E515D4C3-9DCF-47C9-B851-BF2F256CFC39}" type="pres">
      <dgm:prSet presAssocID="{9387EA51-165D-48C6-A62D-C28F38DF3953}" presName="spacer" presStyleCnt="0"/>
      <dgm:spPr/>
    </dgm:pt>
    <dgm:pt modelId="{671DE806-A3F6-4525-B175-0FA579F07795}" type="pres">
      <dgm:prSet presAssocID="{A12E1C29-8FDD-4009-A6D6-0C5C34C9C726}" presName="parentText" presStyleLbl="node1" presStyleIdx="1" presStyleCnt="7">
        <dgm:presLayoutVars>
          <dgm:chMax val="0"/>
          <dgm:bulletEnabled val="1"/>
        </dgm:presLayoutVars>
      </dgm:prSet>
      <dgm:spPr/>
    </dgm:pt>
    <dgm:pt modelId="{9EAC5967-8432-4CDC-8AE8-5FCB5DB30842}" type="pres">
      <dgm:prSet presAssocID="{890E6078-2283-4956-B614-41DF59567402}" presName="spacer" presStyleCnt="0"/>
      <dgm:spPr/>
    </dgm:pt>
    <dgm:pt modelId="{820B3B62-81CC-4269-BC32-90487E4DA856}" type="pres">
      <dgm:prSet presAssocID="{2D99D186-C276-4024-852C-EEC6B3C02A64}" presName="parentText" presStyleLbl="node1" presStyleIdx="2" presStyleCnt="7">
        <dgm:presLayoutVars>
          <dgm:chMax val="0"/>
          <dgm:bulletEnabled val="1"/>
        </dgm:presLayoutVars>
      </dgm:prSet>
      <dgm:spPr/>
    </dgm:pt>
    <dgm:pt modelId="{AEDA37B0-7270-4DFF-9391-9291198C710F}" type="pres">
      <dgm:prSet presAssocID="{C640C84B-B154-439A-8698-A8825EB1D119}" presName="spacer" presStyleCnt="0"/>
      <dgm:spPr/>
    </dgm:pt>
    <dgm:pt modelId="{DCABD364-7B6F-4757-AA47-CAA5F5D57580}" type="pres">
      <dgm:prSet presAssocID="{F6BE01FA-3EE9-4D4C-83AE-B61AABA651D1}" presName="parentText" presStyleLbl="node1" presStyleIdx="3" presStyleCnt="7">
        <dgm:presLayoutVars>
          <dgm:chMax val="0"/>
          <dgm:bulletEnabled val="1"/>
        </dgm:presLayoutVars>
      </dgm:prSet>
      <dgm:spPr/>
    </dgm:pt>
    <dgm:pt modelId="{66369ACC-C966-4492-8738-F3E30032E405}" type="pres">
      <dgm:prSet presAssocID="{46FFBB8D-FD4F-42A0-BF9C-74879AF1D155}" presName="spacer" presStyleCnt="0"/>
      <dgm:spPr/>
    </dgm:pt>
    <dgm:pt modelId="{1F94BCF1-044C-4E3F-B90F-E25FC1402247}" type="pres">
      <dgm:prSet presAssocID="{08B54D6F-B006-4F4A-B544-A2F4B575BE5C}" presName="parentText" presStyleLbl="node1" presStyleIdx="4" presStyleCnt="7">
        <dgm:presLayoutVars>
          <dgm:chMax val="0"/>
          <dgm:bulletEnabled val="1"/>
        </dgm:presLayoutVars>
      </dgm:prSet>
      <dgm:spPr/>
    </dgm:pt>
    <dgm:pt modelId="{DBE46561-E2A0-42B7-B333-BFD36BBCB95F}" type="pres">
      <dgm:prSet presAssocID="{FD1963D0-5E61-403B-B639-E1C910EC45B4}" presName="spacer" presStyleCnt="0"/>
      <dgm:spPr/>
    </dgm:pt>
    <dgm:pt modelId="{D7F1055F-C135-43E7-AA89-FAFC49A372DC}" type="pres">
      <dgm:prSet presAssocID="{AE5EF5C2-94CD-43C0-8313-7F333B4CF418}" presName="parentText" presStyleLbl="node1" presStyleIdx="5" presStyleCnt="7">
        <dgm:presLayoutVars>
          <dgm:chMax val="0"/>
          <dgm:bulletEnabled val="1"/>
        </dgm:presLayoutVars>
      </dgm:prSet>
      <dgm:spPr/>
    </dgm:pt>
    <dgm:pt modelId="{8AFEE342-4C00-4E9E-9EA5-75536B5DF931}" type="pres">
      <dgm:prSet presAssocID="{332430E9-1B92-4861-BF06-2672F8A37D80}" presName="spacer" presStyleCnt="0"/>
      <dgm:spPr/>
    </dgm:pt>
    <dgm:pt modelId="{8FCE79F6-BC14-4B80-812E-68579F4F9EB6}" type="pres">
      <dgm:prSet presAssocID="{6218ED7B-30CB-4A4F-94C5-BF96A9A6CD05}" presName="parentText" presStyleLbl="node1" presStyleIdx="6" presStyleCnt="7">
        <dgm:presLayoutVars>
          <dgm:chMax val="0"/>
          <dgm:bulletEnabled val="1"/>
        </dgm:presLayoutVars>
      </dgm:prSet>
      <dgm:spPr/>
    </dgm:pt>
  </dgm:ptLst>
  <dgm:cxnLst>
    <dgm:cxn modelId="{C66F1F10-4D6C-4BFE-B6E4-23B70F3F0C69}" type="presOf" srcId="{2D99D186-C276-4024-852C-EEC6B3C02A64}" destId="{820B3B62-81CC-4269-BC32-90487E4DA856}" srcOrd="0" destOrd="0" presId="urn:microsoft.com/office/officeart/2005/8/layout/vList2"/>
    <dgm:cxn modelId="{A4DC7811-B024-4E00-9E79-FEB7FED41151}" type="presOf" srcId="{6218ED7B-30CB-4A4F-94C5-BF96A9A6CD05}" destId="{8FCE79F6-BC14-4B80-812E-68579F4F9EB6}" srcOrd="0" destOrd="0" presId="urn:microsoft.com/office/officeart/2005/8/layout/vList2"/>
    <dgm:cxn modelId="{AD6CB52B-9161-436F-9B14-F5AC4C0AE935}" srcId="{C1A86873-0D21-48BC-8D43-2FDE1E1E2D99}" destId="{AE5EF5C2-94CD-43C0-8313-7F333B4CF418}" srcOrd="5" destOrd="0" parTransId="{FAD6C16B-A0D7-435C-B438-43CDADEF7A87}" sibTransId="{332430E9-1B92-4861-BF06-2672F8A37D80}"/>
    <dgm:cxn modelId="{2AED9530-30CD-44A0-8E7D-095C9C166392}" srcId="{C1A86873-0D21-48BC-8D43-2FDE1E1E2D99}" destId="{6218ED7B-30CB-4A4F-94C5-BF96A9A6CD05}" srcOrd="6" destOrd="0" parTransId="{58EDC62C-5421-4F85-BEFF-8761664E6DDA}" sibTransId="{3E6BE2A1-7E37-4EB8-B15C-8D28BBE54EE3}"/>
    <dgm:cxn modelId="{926E263B-AFC8-4163-898E-A14140285DB3}" type="presOf" srcId="{F6BE01FA-3EE9-4D4C-83AE-B61AABA651D1}" destId="{DCABD364-7B6F-4757-AA47-CAA5F5D57580}" srcOrd="0" destOrd="0" presId="urn:microsoft.com/office/officeart/2005/8/layout/vList2"/>
    <dgm:cxn modelId="{CDA50865-1625-4E3A-8A7F-81595C6F8DE2}" srcId="{C1A86873-0D21-48BC-8D43-2FDE1E1E2D99}" destId="{08B54D6F-B006-4F4A-B544-A2F4B575BE5C}" srcOrd="4" destOrd="0" parTransId="{3BE1B967-895B-4767-AB42-AAC8D8128739}" sibTransId="{FD1963D0-5E61-403B-B639-E1C910EC45B4}"/>
    <dgm:cxn modelId="{F2505867-4841-4C26-A4B7-0533863D9EAE}" srcId="{C1A86873-0D21-48BC-8D43-2FDE1E1E2D99}" destId="{2D99D186-C276-4024-852C-EEC6B3C02A64}" srcOrd="2" destOrd="0" parTransId="{6289906B-3317-4339-8080-6F573935BE82}" sibTransId="{C640C84B-B154-439A-8698-A8825EB1D119}"/>
    <dgm:cxn modelId="{F7A35757-C239-40B4-9229-DE04F001BB0A}" type="presOf" srcId="{C1A86873-0D21-48BC-8D43-2FDE1E1E2D99}" destId="{601BAB0E-5431-4BC1-9C3B-3A3008B5BD9E}" srcOrd="0" destOrd="0" presId="urn:microsoft.com/office/officeart/2005/8/layout/vList2"/>
    <dgm:cxn modelId="{75576878-99D3-44EB-B532-62F9B51DBEDA}" srcId="{C1A86873-0D21-48BC-8D43-2FDE1E1E2D99}" destId="{A12E1C29-8FDD-4009-A6D6-0C5C34C9C726}" srcOrd="1" destOrd="0" parTransId="{812F5D99-0CBF-4B8E-B11E-13D5DC8BD970}" sibTransId="{890E6078-2283-4956-B614-41DF59567402}"/>
    <dgm:cxn modelId="{DE7A529C-F14B-45EB-ADAC-4620796474F9}" type="presOf" srcId="{B5026513-E01F-4A6E-82B7-048F40713641}" destId="{65E8DCDE-1ADB-4DD0-95B5-4B5796CAEA41}" srcOrd="0" destOrd="0" presId="urn:microsoft.com/office/officeart/2005/8/layout/vList2"/>
    <dgm:cxn modelId="{AD915EA5-39BC-4D99-9227-27AE0D6CB5F4}" srcId="{C1A86873-0D21-48BC-8D43-2FDE1E1E2D99}" destId="{B5026513-E01F-4A6E-82B7-048F40713641}" srcOrd="0" destOrd="0" parTransId="{86A9D7FD-5BA9-4F75-ABFA-9395C7C66D85}" sibTransId="{9387EA51-165D-48C6-A62D-C28F38DF3953}"/>
    <dgm:cxn modelId="{E6B9F9CA-B56B-4957-9C8A-57E45EE03604}" srcId="{C1A86873-0D21-48BC-8D43-2FDE1E1E2D99}" destId="{F6BE01FA-3EE9-4D4C-83AE-B61AABA651D1}" srcOrd="3" destOrd="0" parTransId="{E1715FB3-FD71-4804-BF25-E4B403EC556B}" sibTransId="{46FFBB8D-FD4F-42A0-BF9C-74879AF1D155}"/>
    <dgm:cxn modelId="{F3438CE1-0B85-4DD2-AFA9-BA5F3B212E6B}" type="presOf" srcId="{08B54D6F-B006-4F4A-B544-A2F4B575BE5C}" destId="{1F94BCF1-044C-4E3F-B90F-E25FC1402247}" srcOrd="0" destOrd="0" presId="urn:microsoft.com/office/officeart/2005/8/layout/vList2"/>
    <dgm:cxn modelId="{83243EEA-9947-4FB5-87FC-9FFE3FBD4AD0}" type="presOf" srcId="{A12E1C29-8FDD-4009-A6D6-0C5C34C9C726}" destId="{671DE806-A3F6-4525-B175-0FA579F07795}" srcOrd="0" destOrd="0" presId="urn:microsoft.com/office/officeart/2005/8/layout/vList2"/>
    <dgm:cxn modelId="{E95B98F1-9B1B-4187-BE43-6CA2DDB3D323}" type="presOf" srcId="{AE5EF5C2-94CD-43C0-8313-7F333B4CF418}" destId="{D7F1055F-C135-43E7-AA89-FAFC49A372DC}" srcOrd="0" destOrd="0" presId="urn:microsoft.com/office/officeart/2005/8/layout/vList2"/>
    <dgm:cxn modelId="{9AA1E567-915E-40F1-B7DA-C3F23D892090}" type="presParOf" srcId="{601BAB0E-5431-4BC1-9C3B-3A3008B5BD9E}" destId="{65E8DCDE-1ADB-4DD0-95B5-4B5796CAEA41}" srcOrd="0" destOrd="0" presId="urn:microsoft.com/office/officeart/2005/8/layout/vList2"/>
    <dgm:cxn modelId="{60D1CE0B-7320-4AB1-8908-3D19AC31A71A}" type="presParOf" srcId="{601BAB0E-5431-4BC1-9C3B-3A3008B5BD9E}" destId="{E515D4C3-9DCF-47C9-B851-BF2F256CFC39}" srcOrd="1" destOrd="0" presId="urn:microsoft.com/office/officeart/2005/8/layout/vList2"/>
    <dgm:cxn modelId="{36978911-2837-4E25-B813-81E3B48AC48B}" type="presParOf" srcId="{601BAB0E-5431-4BC1-9C3B-3A3008B5BD9E}" destId="{671DE806-A3F6-4525-B175-0FA579F07795}" srcOrd="2" destOrd="0" presId="urn:microsoft.com/office/officeart/2005/8/layout/vList2"/>
    <dgm:cxn modelId="{E809E85E-DB2D-4902-BD57-EDEF1F16DA0B}" type="presParOf" srcId="{601BAB0E-5431-4BC1-9C3B-3A3008B5BD9E}" destId="{9EAC5967-8432-4CDC-8AE8-5FCB5DB30842}" srcOrd="3" destOrd="0" presId="urn:microsoft.com/office/officeart/2005/8/layout/vList2"/>
    <dgm:cxn modelId="{F7B9107B-D69F-4E83-82A5-52A9F0629C59}" type="presParOf" srcId="{601BAB0E-5431-4BC1-9C3B-3A3008B5BD9E}" destId="{820B3B62-81CC-4269-BC32-90487E4DA856}" srcOrd="4" destOrd="0" presId="urn:microsoft.com/office/officeart/2005/8/layout/vList2"/>
    <dgm:cxn modelId="{91419C4B-46C0-4C5D-89BD-171885808EC7}" type="presParOf" srcId="{601BAB0E-5431-4BC1-9C3B-3A3008B5BD9E}" destId="{AEDA37B0-7270-4DFF-9391-9291198C710F}" srcOrd="5" destOrd="0" presId="urn:microsoft.com/office/officeart/2005/8/layout/vList2"/>
    <dgm:cxn modelId="{D468BEC1-E38D-49C3-ADF6-966DAB2347DB}" type="presParOf" srcId="{601BAB0E-5431-4BC1-9C3B-3A3008B5BD9E}" destId="{DCABD364-7B6F-4757-AA47-CAA5F5D57580}" srcOrd="6" destOrd="0" presId="urn:microsoft.com/office/officeart/2005/8/layout/vList2"/>
    <dgm:cxn modelId="{308A6071-19B6-4324-98DD-92684DBB9AF6}" type="presParOf" srcId="{601BAB0E-5431-4BC1-9C3B-3A3008B5BD9E}" destId="{66369ACC-C966-4492-8738-F3E30032E405}" srcOrd="7" destOrd="0" presId="urn:microsoft.com/office/officeart/2005/8/layout/vList2"/>
    <dgm:cxn modelId="{BA5922A9-696F-4D08-B428-8A5CDFCDF2BD}" type="presParOf" srcId="{601BAB0E-5431-4BC1-9C3B-3A3008B5BD9E}" destId="{1F94BCF1-044C-4E3F-B90F-E25FC1402247}" srcOrd="8" destOrd="0" presId="urn:microsoft.com/office/officeart/2005/8/layout/vList2"/>
    <dgm:cxn modelId="{B9C1B9D3-8863-42A6-901A-A7E6AAB1F89A}" type="presParOf" srcId="{601BAB0E-5431-4BC1-9C3B-3A3008B5BD9E}" destId="{DBE46561-E2A0-42B7-B333-BFD36BBCB95F}" srcOrd="9" destOrd="0" presId="urn:microsoft.com/office/officeart/2005/8/layout/vList2"/>
    <dgm:cxn modelId="{5632FAA3-D3A1-428E-9A5E-8AF8005687F0}" type="presParOf" srcId="{601BAB0E-5431-4BC1-9C3B-3A3008B5BD9E}" destId="{D7F1055F-C135-43E7-AA89-FAFC49A372DC}" srcOrd="10" destOrd="0" presId="urn:microsoft.com/office/officeart/2005/8/layout/vList2"/>
    <dgm:cxn modelId="{B8A8BBA3-AE8C-44E7-827E-B84A762CB232}" type="presParOf" srcId="{601BAB0E-5431-4BC1-9C3B-3A3008B5BD9E}" destId="{8AFEE342-4C00-4E9E-9EA5-75536B5DF931}" srcOrd="11" destOrd="0" presId="urn:microsoft.com/office/officeart/2005/8/layout/vList2"/>
    <dgm:cxn modelId="{576DB036-14DC-4C29-81F5-99535C1E7681}" type="presParOf" srcId="{601BAB0E-5431-4BC1-9C3B-3A3008B5BD9E}" destId="{8FCE79F6-BC14-4B80-812E-68579F4F9EB6}"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63650E-3BA1-471F-96A6-D97A35FCC73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CEC6646-254E-460B-A53B-48D94D511FBA}">
      <dgm:prSet phldrT="[Text]"/>
      <dgm:spPr>
        <a:ln>
          <a:solidFill>
            <a:schemeClr val="accent2"/>
          </a:solidFill>
        </a:ln>
      </dgm:spPr>
      <dgm:t>
        <a:bodyPr/>
        <a:lstStyle/>
        <a:p>
          <a:r>
            <a:rPr lang="en-US" dirty="0">
              <a:solidFill>
                <a:schemeClr val="tx1">
                  <a:lumMod val="50000"/>
                  <a:lumOff val="50000"/>
                </a:schemeClr>
              </a:solidFill>
            </a:rPr>
            <a:t>Title IX Coordinator may dismiss a formal complaint that is filed when the facts alleged in the complaint</a:t>
          </a:r>
        </a:p>
      </dgm:t>
    </dgm:pt>
    <dgm:pt modelId="{42D8C22E-BDB6-4CA0-A993-E1EB6E572CC2}" type="parTrans" cxnId="{FA1F6BB3-FCFE-4B90-BDB3-87506B74E16F}">
      <dgm:prSet/>
      <dgm:spPr/>
      <dgm:t>
        <a:bodyPr/>
        <a:lstStyle/>
        <a:p>
          <a:endParaRPr lang="en-US"/>
        </a:p>
      </dgm:t>
    </dgm:pt>
    <dgm:pt modelId="{B4352CB3-1477-4756-BFC8-952FCE6CD80A}" type="sibTrans" cxnId="{FA1F6BB3-FCFE-4B90-BDB3-87506B74E16F}">
      <dgm:prSet/>
      <dgm:spPr/>
      <dgm:t>
        <a:bodyPr/>
        <a:lstStyle/>
        <a:p>
          <a:endParaRPr lang="en-US"/>
        </a:p>
      </dgm:t>
    </dgm:pt>
    <dgm:pt modelId="{1F359D78-E29B-425D-B16E-A8D731CDC0B7}">
      <dgm:prSet custT="1"/>
      <dgm:spPr>
        <a:ln>
          <a:solidFill>
            <a:schemeClr val="accent2"/>
          </a:solidFill>
        </a:ln>
      </dgm:spPr>
      <dgm:t>
        <a:bodyPr/>
        <a:lstStyle/>
        <a:p>
          <a:r>
            <a:rPr lang="en-US" sz="1200" dirty="0">
              <a:solidFill>
                <a:schemeClr val="tx1">
                  <a:lumMod val="50000"/>
                  <a:lumOff val="50000"/>
                </a:schemeClr>
              </a:solidFill>
            </a:rPr>
            <a:t>do not meet the definition of sexual harassment under Title IX, or</a:t>
          </a:r>
        </a:p>
      </dgm:t>
    </dgm:pt>
    <dgm:pt modelId="{85F28504-61A8-417F-AB62-F47367399FE5}" type="parTrans" cxnId="{266CD8FC-1BD4-4EA2-80D9-99391F15492A}">
      <dgm:prSet/>
      <dgm:spPr/>
      <dgm:t>
        <a:bodyPr/>
        <a:lstStyle/>
        <a:p>
          <a:endParaRPr lang="en-US"/>
        </a:p>
      </dgm:t>
    </dgm:pt>
    <dgm:pt modelId="{AB5804F1-E629-4FF2-BEB1-D27F7DE107C4}" type="sibTrans" cxnId="{266CD8FC-1BD4-4EA2-80D9-99391F15492A}">
      <dgm:prSet/>
      <dgm:spPr/>
      <dgm:t>
        <a:bodyPr/>
        <a:lstStyle/>
        <a:p>
          <a:endParaRPr lang="en-US"/>
        </a:p>
      </dgm:t>
    </dgm:pt>
    <dgm:pt modelId="{0B0DD0F5-9B5B-4CA3-A12E-F2C5D00F0DBF}">
      <dgm:prSet custT="1"/>
      <dgm:spPr>
        <a:ln>
          <a:solidFill>
            <a:schemeClr val="accent2"/>
          </a:solidFill>
        </a:ln>
      </dgm:spPr>
      <dgm:t>
        <a:bodyPr/>
        <a:lstStyle/>
        <a:p>
          <a:r>
            <a:rPr lang="en-US" sz="1200" dirty="0">
              <a:solidFill>
                <a:schemeClr val="tx1">
                  <a:lumMod val="50000"/>
                  <a:lumOff val="50000"/>
                </a:schemeClr>
              </a:solidFill>
            </a:rPr>
            <a:t>did not occur in the school’s education program or activity against a person in the United States. </a:t>
          </a:r>
        </a:p>
      </dgm:t>
    </dgm:pt>
    <dgm:pt modelId="{AEDAC1D5-B0FD-46EA-A8E6-1718CFD43A25}" type="parTrans" cxnId="{49AACF4F-5C0F-49C3-8C47-2629EFD88045}">
      <dgm:prSet/>
      <dgm:spPr/>
      <dgm:t>
        <a:bodyPr/>
        <a:lstStyle/>
        <a:p>
          <a:endParaRPr lang="en-US"/>
        </a:p>
      </dgm:t>
    </dgm:pt>
    <dgm:pt modelId="{91A82F2A-5764-48FA-A46B-74A60EA1E10F}" type="sibTrans" cxnId="{49AACF4F-5C0F-49C3-8C47-2629EFD88045}">
      <dgm:prSet/>
      <dgm:spPr/>
      <dgm:t>
        <a:bodyPr/>
        <a:lstStyle/>
        <a:p>
          <a:endParaRPr lang="en-US"/>
        </a:p>
      </dgm:t>
    </dgm:pt>
    <dgm:pt modelId="{6878588C-4A38-456A-A14F-AA1BB84FEF32}">
      <dgm:prSet/>
      <dgm:spPr/>
      <dgm:t>
        <a:bodyPr/>
        <a:lstStyle/>
        <a:p>
          <a:r>
            <a:rPr lang="en-US" dirty="0">
              <a:solidFill>
                <a:schemeClr val="tx1">
                  <a:lumMod val="50000"/>
                  <a:lumOff val="50000"/>
                </a:schemeClr>
              </a:solidFill>
            </a:rPr>
            <a:t>Investigation Opened:</a:t>
          </a:r>
          <a:br>
            <a:rPr lang="en-US" dirty="0">
              <a:solidFill>
                <a:schemeClr val="tx1">
                  <a:lumMod val="50000"/>
                  <a:lumOff val="50000"/>
                </a:schemeClr>
              </a:solidFill>
            </a:rPr>
          </a:br>
          <a:r>
            <a:rPr lang="en-US" dirty="0">
              <a:solidFill>
                <a:schemeClr val="tx1">
                  <a:lumMod val="50000"/>
                  <a:lumOff val="50000"/>
                </a:schemeClr>
              </a:solidFill>
            </a:rPr>
            <a:t>Notice provided to both parties that includes:</a:t>
          </a:r>
        </a:p>
      </dgm:t>
    </dgm:pt>
    <dgm:pt modelId="{055501A0-3F70-43FA-8374-797571649A01}" type="parTrans" cxnId="{0F6BCCEA-24B6-4B8E-8BC1-10017E41ECE1}">
      <dgm:prSet/>
      <dgm:spPr/>
      <dgm:t>
        <a:bodyPr/>
        <a:lstStyle/>
        <a:p>
          <a:endParaRPr lang="en-US"/>
        </a:p>
      </dgm:t>
    </dgm:pt>
    <dgm:pt modelId="{FB9414B1-901E-43C2-BF53-AA3D7EF71B54}" type="sibTrans" cxnId="{0F6BCCEA-24B6-4B8E-8BC1-10017E41ECE1}">
      <dgm:prSet/>
      <dgm:spPr/>
      <dgm:t>
        <a:bodyPr/>
        <a:lstStyle/>
        <a:p>
          <a:endParaRPr lang="en-US"/>
        </a:p>
      </dgm:t>
    </dgm:pt>
    <dgm:pt modelId="{83DB80A6-2483-4AD6-A024-D6C332AC4082}">
      <dgm:prSet custT="1"/>
      <dgm:spPr/>
      <dgm:t>
        <a:bodyPr/>
        <a:lstStyle/>
        <a:p>
          <a:r>
            <a:rPr lang="en-US" sz="1200" dirty="0">
              <a:solidFill>
                <a:schemeClr val="tx1">
                  <a:lumMod val="50000"/>
                  <a:lumOff val="50000"/>
                </a:schemeClr>
              </a:solidFill>
            </a:rPr>
            <a:t>Notice of the allegations of sexual harassment including sufficient details to prepare a response before any initial interview including:</a:t>
          </a:r>
        </a:p>
      </dgm:t>
    </dgm:pt>
    <dgm:pt modelId="{D89E4D1E-4B8E-4E57-A54D-CBAE1E241DDB}" type="parTrans" cxnId="{B21BE868-41AA-4588-AC8D-1EDDB0B7DAA2}">
      <dgm:prSet/>
      <dgm:spPr/>
      <dgm:t>
        <a:bodyPr/>
        <a:lstStyle/>
        <a:p>
          <a:endParaRPr lang="en-US"/>
        </a:p>
      </dgm:t>
    </dgm:pt>
    <dgm:pt modelId="{FBC52037-9B95-4784-9F30-B2FEE29E7DF4}" type="sibTrans" cxnId="{B21BE868-41AA-4588-AC8D-1EDDB0B7DAA2}">
      <dgm:prSet/>
      <dgm:spPr/>
      <dgm:t>
        <a:bodyPr/>
        <a:lstStyle/>
        <a:p>
          <a:endParaRPr lang="en-US"/>
        </a:p>
      </dgm:t>
    </dgm:pt>
    <dgm:pt modelId="{459C5EE6-C136-4660-B816-CBD6562A40D2}">
      <dgm:prSet/>
      <dgm:spPr/>
      <dgm:t>
        <a:bodyPr/>
        <a:lstStyle/>
        <a:p>
          <a:r>
            <a:rPr lang="en-US" dirty="0">
              <a:solidFill>
                <a:schemeClr val="tx1">
                  <a:lumMod val="50000"/>
                  <a:lumOff val="50000"/>
                </a:schemeClr>
              </a:solidFill>
            </a:rPr>
            <a:t>the identities of the parties involved, if known;</a:t>
          </a:r>
        </a:p>
      </dgm:t>
    </dgm:pt>
    <dgm:pt modelId="{BEF71C29-33A1-465D-A43A-F32149CF056B}" type="parTrans" cxnId="{418AA006-0869-4049-A463-844A1546BC84}">
      <dgm:prSet/>
      <dgm:spPr/>
      <dgm:t>
        <a:bodyPr/>
        <a:lstStyle/>
        <a:p>
          <a:endParaRPr lang="en-US"/>
        </a:p>
      </dgm:t>
    </dgm:pt>
    <dgm:pt modelId="{C32AF76F-2C72-4050-8128-07DFDED7F309}" type="sibTrans" cxnId="{418AA006-0869-4049-A463-844A1546BC84}">
      <dgm:prSet/>
      <dgm:spPr/>
      <dgm:t>
        <a:bodyPr/>
        <a:lstStyle/>
        <a:p>
          <a:endParaRPr lang="en-US"/>
        </a:p>
      </dgm:t>
    </dgm:pt>
    <dgm:pt modelId="{BADCEC15-B300-4D4B-8BEF-7E290AC9056E}">
      <dgm:prSet/>
      <dgm:spPr/>
      <dgm:t>
        <a:bodyPr/>
        <a:lstStyle/>
        <a:p>
          <a:r>
            <a:rPr lang="en-US" dirty="0">
              <a:solidFill>
                <a:schemeClr val="tx1">
                  <a:lumMod val="50000"/>
                  <a:lumOff val="50000"/>
                </a:schemeClr>
              </a:solidFill>
            </a:rPr>
            <a:t>the conduct allegedly constituting sexual harassment; and</a:t>
          </a:r>
        </a:p>
      </dgm:t>
    </dgm:pt>
    <dgm:pt modelId="{1E497D99-6704-421C-A0AD-1ABB8067DD2E}" type="parTrans" cxnId="{FBB629C8-19E0-40C8-A7EA-0DEC1296E1C4}">
      <dgm:prSet/>
      <dgm:spPr/>
      <dgm:t>
        <a:bodyPr/>
        <a:lstStyle/>
        <a:p>
          <a:endParaRPr lang="en-US"/>
        </a:p>
      </dgm:t>
    </dgm:pt>
    <dgm:pt modelId="{B188BED3-3034-4551-9D57-86416D90D4F2}" type="sibTrans" cxnId="{FBB629C8-19E0-40C8-A7EA-0DEC1296E1C4}">
      <dgm:prSet/>
      <dgm:spPr/>
      <dgm:t>
        <a:bodyPr/>
        <a:lstStyle/>
        <a:p>
          <a:endParaRPr lang="en-US"/>
        </a:p>
      </dgm:t>
    </dgm:pt>
    <dgm:pt modelId="{CB139C19-7E70-412C-9ECE-0B7479041AEE}">
      <dgm:prSet/>
      <dgm:spPr/>
      <dgm:t>
        <a:bodyPr/>
        <a:lstStyle/>
        <a:p>
          <a:r>
            <a:rPr lang="en-US" dirty="0">
              <a:solidFill>
                <a:schemeClr val="tx1">
                  <a:lumMod val="50000"/>
                  <a:lumOff val="50000"/>
                </a:schemeClr>
              </a:solidFill>
            </a:rPr>
            <a:t>the date and location of the alleged incident, if known.</a:t>
          </a:r>
        </a:p>
      </dgm:t>
    </dgm:pt>
    <dgm:pt modelId="{722959A3-AE75-4EFC-9AD5-2E725D950D61}" type="parTrans" cxnId="{34A978F7-0BFB-48FA-8191-6F3489890146}">
      <dgm:prSet/>
      <dgm:spPr/>
      <dgm:t>
        <a:bodyPr/>
        <a:lstStyle/>
        <a:p>
          <a:endParaRPr lang="en-US"/>
        </a:p>
      </dgm:t>
    </dgm:pt>
    <dgm:pt modelId="{8E16569B-9D73-4361-942B-9B8FF3EFD1E9}" type="sibTrans" cxnId="{34A978F7-0BFB-48FA-8191-6F3489890146}">
      <dgm:prSet/>
      <dgm:spPr/>
      <dgm:t>
        <a:bodyPr/>
        <a:lstStyle/>
        <a:p>
          <a:endParaRPr lang="en-US"/>
        </a:p>
      </dgm:t>
    </dgm:pt>
    <dgm:pt modelId="{6501C9F8-9173-4803-B84B-7276AB6BE511}">
      <dgm:prSet custT="1"/>
      <dgm:spPr/>
      <dgm:t>
        <a:bodyPr/>
        <a:lstStyle/>
        <a:p>
          <a:r>
            <a:rPr lang="en-US" sz="1200" dirty="0">
              <a:solidFill>
                <a:schemeClr val="tx1">
                  <a:lumMod val="50000"/>
                  <a:lumOff val="50000"/>
                </a:schemeClr>
              </a:solidFill>
            </a:rPr>
            <a:t>The district’s investigation procedures, including any informal resolution process;</a:t>
          </a:r>
        </a:p>
      </dgm:t>
    </dgm:pt>
    <dgm:pt modelId="{CCA09CF2-7A0B-40E7-8161-47EE7DAF632F}" type="parTrans" cxnId="{80836560-25F5-4E9E-98D2-1BA14A5A34E2}">
      <dgm:prSet/>
      <dgm:spPr/>
      <dgm:t>
        <a:bodyPr/>
        <a:lstStyle/>
        <a:p>
          <a:endParaRPr lang="en-US"/>
        </a:p>
      </dgm:t>
    </dgm:pt>
    <dgm:pt modelId="{D0D3FFB9-3E4E-4C29-AEAB-40813535DC87}" type="sibTrans" cxnId="{80836560-25F5-4E9E-98D2-1BA14A5A34E2}">
      <dgm:prSet/>
      <dgm:spPr/>
      <dgm:t>
        <a:bodyPr/>
        <a:lstStyle/>
        <a:p>
          <a:endParaRPr lang="en-US"/>
        </a:p>
      </dgm:t>
    </dgm:pt>
    <dgm:pt modelId="{8E7120C8-9DFF-4649-A93B-C63B8C93F950}">
      <dgm:prSet custT="1"/>
      <dgm:spPr/>
      <dgm:t>
        <a:bodyPr/>
        <a:lstStyle/>
        <a:p>
          <a:r>
            <a:rPr lang="en-US" sz="1200" dirty="0">
              <a:solidFill>
                <a:schemeClr val="tx1">
                  <a:lumMod val="50000"/>
                  <a:lumOff val="50000"/>
                </a:schemeClr>
              </a:solidFill>
            </a:rPr>
            <a:t>A statement that the respondent is presumed not responsible for the alleged conduct and that a determination regarding responsibility will be made by the decision-maker at the conclusion of the investigation;</a:t>
          </a:r>
        </a:p>
      </dgm:t>
    </dgm:pt>
    <dgm:pt modelId="{A633EC03-3BBB-493A-9417-2DC3AA06865B}" type="parTrans" cxnId="{4E31E6C5-BFCE-4158-9A0F-49684698CAA6}">
      <dgm:prSet/>
      <dgm:spPr/>
      <dgm:t>
        <a:bodyPr/>
        <a:lstStyle/>
        <a:p>
          <a:endParaRPr lang="en-US"/>
        </a:p>
      </dgm:t>
    </dgm:pt>
    <dgm:pt modelId="{D4040F1C-6C0E-47D4-8BE0-DE131D29F4DB}" type="sibTrans" cxnId="{4E31E6C5-BFCE-4158-9A0F-49684698CAA6}">
      <dgm:prSet/>
      <dgm:spPr/>
      <dgm:t>
        <a:bodyPr/>
        <a:lstStyle/>
        <a:p>
          <a:endParaRPr lang="en-US"/>
        </a:p>
      </dgm:t>
    </dgm:pt>
    <dgm:pt modelId="{E3AB76F1-2AEF-4CC4-907E-EEA717A65892}">
      <dgm:prSet custT="1"/>
      <dgm:spPr/>
      <dgm:t>
        <a:bodyPr/>
        <a:lstStyle/>
        <a:p>
          <a:r>
            <a:rPr lang="en-US" sz="1200" dirty="0">
              <a:solidFill>
                <a:schemeClr val="tx1">
                  <a:lumMod val="50000"/>
                  <a:lumOff val="50000"/>
                </a:schemeClr>
              </a:solidFill>
            </a:rPr>
            <a:t>Notice to the parties they may have an advisor of their choice and may inspect and review any evidence; and</a:t>
          </a:r>
        </a:p>
      </dgm:t>
    </dgm:pt>
    <dgm:pt modelId="{14DA82D7-0C6F-46F3-9393-BF520CDF3A31}" type="parTrans" cxnId="{C718EFDC-6AE4-40F7-A379-986150BB6188}">
      <dgm:prSet/>
      <dgm:spPr/>
      <dgm:t>
        <a:bodyPr/>
        <a:lstStyle/>
        <a:p>
          <a:endParaRPr lang="en-US"/>
        </a:p>
      </dgm:t>
    </dgm:pt>
    <dgm:pt modelId="{9C681B5E-F341-468D-8AFD-0FEB0AD08671}" type="sibTrans" cxnId="{C718EFDC-6AE4-40F7-A379-986150BB6188}">
      <dgm:prSet/>
      <dgm:spPr/>
      <dgm:t>
        <a:bodyPr/>
        <a:lstStyle/>
        <a:p>
          <a:endParaRPr lang="en-US"/>
        </a:p>
      </dgm:t>
    </dgm:pt>
    <dgm:pt modelId="{9CFFED06-7C0E-4564-A47E-7ACE3A637C97}">
      <dgm:prSet custT="1"/>
      <dgm:spPr/>
      <dgm:t>
        <a:bodyPr/>
        <a:lstStyle/>
        <a:p>
          <a:r>
            <a:rPr lang="en-US" sz="1200" dirty="0">
              <a:solidFill>
                <a:schemeClr val="tx1">
                  <a:lumMod val="50000"/>
                  <a:lumOff val="50000"/>
                </a:schemeClr>
              </a:solidFill>
            </a:rPr>
            <a:t>Notice to the parties of any provision in the district’s code of conduct or policy that prohibits knowingly making false statements or knowingly submitting false information.</a:t>
          </a:r>
        </a:p>
      </dgm:t>
    </dgm:pt>
    <dgm:pt modelId="{2658EC91-9A5F-47A4-8286-D3361B602011}" type="parTrans" cxnId="{A99A54B3-70D2-49A5-BCDF-4F0317201A2F}">
      <dgm:prSet/>
      <dgm:spPr/>
      <dgm:t>
        <a:bodyPr/>
        <a:lstStyle/>
        <a:p>
          <a:endParaRPr lang="en-US"/>
        </a:p>
      </dgm:t>
    </dgm:pt>
    <dgm:pt modelId="{A1373F72-DB13-4487-AF1F-21BB04071919}" type="sibTrans" cxnId="{A99A54B3-70D2-49A5-BCDF-4F0317201A2F}">
      <dgm:prSet/>
      <dgm:spPr/>
      <dgm:t>
        <a:bodyPr/>
        <a:lstStyle/>
        <a:p>
          <a:endParaRPr lang="en-US"/>
        </a:p>
      </dgm:t>
    </dgm:pt>
    <dgm:pt modelId="{C075A3E5-AAB4-484B-B37E-BF374F97F6ED}">
      <dgm:prSet custT="1"/>
      <dgm:spPr/>
      <dgm:t>
        <a:bodyPr/>
        <a:lstStyle/>
        <a:p>
          <a:r>
            <a:rPr lang="en-US" sz="1200" dirty="0">
              <a:solidFill>
                <a:schemeClr val="tx1">
                  <a:lumMod val="50000"/>
                  <a:lumOff val="50000"/>
                </a:schemeClr>
              </a:solidFill>
            </a:rPr>
            <a:t>If, in the course of an investigation, the investigator decides to investigate allegations about the complainant or respondent that are not included in the notice initially provided, notice of the additional allegations shall be provided to known parties.</a:t>
          </a:r>
        </a:p>
      </dgm:t>
    </dgm:pt>
    <dgm:pt modelId="{81FDC621-B6DC-4B75-AD99-18DF07A87F2F}" type="parTrans" cxnId="{F847BB31-0055-4C99-988D-AC3F44252E34}">
      <dgm:prSet/>
      <dgm:spPr/>
      <dgm:t>
        <a:bodyPr/>
        <a:lstStyle/>
        <a:p>
          <a:endParaRPr lang="en-US"/>
        </a:p>
      </dgm:t>
    </dgm:pt>
    <dgm:pt modelId="{C26F009F-1E4B-48F8-BC38-7313132D571A}" type="sibTrans" cxnId="{F847BB31-0055-4C99-988D-AC3F44252E34}">
      <dgm:prSet/>
      <dgm:spPr/>
      <dgm:t>
        <a:bodyPr/>
        <a:lstStyle/>
        <a:p>
          <a:endParaRPr lang="en-US"/>
        </a:p>
      </dgm:t>
    </dgm:pt>
    <dgm:pt modelId="{2540C650-0565-4CBE-83F4-55AAAB2E7794}" type="pres">
      <dgm:prSet presAssocID="{7263650E-3BA1-471F-96A6-D97A35FCC730}" presName="hierChild1" presStyleCnt="0">
        <dgm:presLayoutVars>
          <dgm:chPref val="1"/>
          <dgm:dir/>
          <dgm:animOne val="branch"/>
          <dgm:animLvl val="lvl"/>
          <dgm:resizeHandles/>
        </dgm:presLayoutVars>
      </dgm:prSet>
      <dgm:spPr/>
    </dgm:pt>
    <dgm:pt modelId="{2447CD13-FF4E-4F5A-BD32-B016690343FF}" type="pres">
      <dgm:prSet presAssocID="{1CEC6646-254E-460B-A53B-48D94D511FBA}" presName="hierRoot1" presStyleCnt="0"/>
      <dgm:spPr/>
    </dgm:pt>
    <dgm:pt modelId="{DA6756EA-2F21-433F-AD07-412130B37071}" type="pres">
      <dgm:prSet presAssocID="{1CEC6646-254E-460B-A53B-48D94D511FBA}" presName="composite" presStyleCnt="0"/>
      <dgm:spPr/>
    </dgm:pt>
    <dgm:pt modelId="{8981E8CC-500A-4B41-BB18-8527D8FA7CB1}" type="pres">
      <dgm:prSet presAssocID="{1CEC6646-254E-460B-A53B-48D94D511FBA}" presName="background" presStyleLbl="node0" presStyleIdx="0" presStyleCnt="2"/>
      <dgm:spPr>
        <a:solidFill>
          <a:schemeClr val="accent2"/>
        </a:solidFill>
      </dgm:spPr>
    </dgm:pt>
    <dgm:pt modelId="{98E67560-4C4C-4670-B63F-1C11911ADB95}" type="pres">
      <dgm:prSet presAssocID="{1CEC6646-254E-460B-A53B-48D94D511FBA}" presName="text" presStyleLbl="fgAcc0" presStyleIdx="0" presStyleCnt="2" custScaleY="148900">
        <dgm:presLayoutVars>
          <dgm:chPref val="3"/>
        </dgm:presLayoutVars>
      </dgm:prSet>
      <dgm:spPr/>
    </dgm:pt>
    <dgm:pt modelId="{DA092598-2EF4-4702-AB6E-8D308D28DC3C}" type="pres">
      <dgm:prSet presAssocID="{1CEC6646-254E-460B-A53B-48D94D511FBA}" presName="hierChild2" presStyleCnt="0"/>
      <dgm:spPr/>
    </dgm:pt>
    <dgm:pt modelId="{94318C82-492D-44B1-A674-AE166310B56E}" type="pres">
      <dgm:prSet presAssocID="{85F28504-61A8-417F-AB62-F47367399FE5}" presName="Name10" presStyleLbl="parChTrans1D2" presStyleIdx="0" presStyleCnt="8"/>
      <dgm:spPr/>
    </dgm:pt>
    <dgm:pt modelId="{687EBFA7-1FF3-45F1-8C47-37A26FE931F9}" type="pres">
      <dgm:prSet presAssocID="{1F359D78-E29B-425D-B16E-A8D731CDC0B7}" presName="hierRoot2" presStyleCnt="0"/>
      <dgm:spPr/>
    </dgm:pt>
    <dgm:pt modelId="{BC1CA03E-3764-4DA4-8CAE-074192EB4767}" type="pres">
      <dgm:prSet presAssocID="{1F359D78-E29B-425D-B16E-A8D731CDC0B7}" presName="composite2" presStyleCnt="0"/>
      <dgm:spPr/>
    </dgm:pt>
    <dgm:pt modelId="{8FD96D0F-2E3E-4B0B-B0CB-4EC9F425437E}" type="pres">
      <dgm:prSet presAssocID="{1F359D78-E29B-425D-B16E-A8D731CDC0B7}" presName="background2" presStyleLbl="node2" presStyleIdx="0" presStyleCnt="8"/>
      <dgm:spPr>
        <a:solidFill>
          <a:schemeClr val="accent2"/>
        </a:solidFill>
      </dgm:spPr>
    </dgm:pt>
    <dgm:pt modelId="{73859697-B4B4-49ED-9933-3299C277D274}" type="pres">
      <dgm:prSet presAssocID="{1F359D78-E29B-425D-B16E-A8D731CDC0B7}" presName="text2" presStyleLbl="fgAcc2" presStyleIdx="0" presStyleCnt="8" custScaleY="297799">
        <dgm:presLayoutVars>
          <dgm:chPref val="3"/>
        </dgm:presLayoutVars>
      </dgm:prSet>
      <dgm:spPr/>
    </dgm:pt>
    <dgm:pt modelId="{84DB6B39-294E-4FC6-94C0-F5803AF71C09}" type="pres">
      <dgm:prSet presAssocID="{1F359D78-E29B-425D-B16E-A8D731CDC0B7}" presName="hierChild3" presStyleCnt="0"/>
      <dgm:spPr/>
    </dgm:pt>
    <dgm:pt modelId="{389B0CDC-4798-4119-A4F4-A1908D700E24}" type="pres">
      <dgm:prSet presAssocID="{AEDAC1D5-B0FD-46EA-A8E6-1718CFD43A25}" presName="Name10" presStyleLbl="parChTrans1D2" presStyleIdx="1" presStyleCnt="8"/>
      <dgm:spPr/>
    </dgm:pt>
    <dgm:pt modelId="{C1791008-ACAA-443E-ADD0-763E3F63FB62}" type="pres">
      <dgm:prSet presAssocID="{0B0DD0F5-9B5B-4CA3-A12E-F2C5D00F0DBF}" presName="hierRoot2" presStyleCnt="0"/>
      <dgm:spPr/>
    </dgm:pt>
    <dgm:pt modelId="{215F18AD-91FE-4037-B114-814432B48D99}" type="pres">
      <dgm:prSet presAssocID="{0B0DD0F5-9B5B-4CA3-A12E-F2C5D00F0DBF}" presName="composite2" presStyleCnt="0"/>
      <dgm:spPr/>
    </dgm:pt>
    <dgm:pt modelId="{A182786C-B79F-4CFB-AE29-9C967CA8C169}" type="pres">
      <dgm:prSet presAssocID="{0B0DD0F5-9B5B-4CA3-A12E-F2C5D00F0DBF}" presName="background2" presStyleLbl="node2" presStyleIdx="1" presStyleCnt="8"/>
      <dgm:spPr>
        <a:solidFill>
          <a:schemeClr val="accent2"/>
        </a:solidFill>
      </dgm:spPr>
    </dgm:pt>
    <dgm:pt modelId="{8FD893FE-6CBF-4855-8F01-AAC5633064FD}" type="pres">
      <dgm:prSet presAssocID="{0B0DD0F5-9B5B-4CA3-A12E-F2C5D00F0DBF}" presName="text2" presStyleLbl="fgAcc2" presStyleIdx="1" presStyleCnt="8" custScaleY="297799">
        <dgm:presLayoutVars>
          <dgm:chPref val="3"/>
        </dgm:presLayoutVars>
      </dgm:prSet>
      <dgm:spPr/>
    </dgm:pt>
    <dgm:pt modelId="{4585612C-3F76-401F-B3EC-F557A2F41877}" type="pres">
      <dgm:prSet presAssocID="{0B0DD0F5-9B5B-4CA3-A12E-F2C5D00F0DBF}" presName="hierChild3" presStyleCnt="0"/>
      <dgm:spPr/>
    </dgm:pt>
    <dgm:pt modelId="{B3DF2DF2-8853-463C-B1F2-7E3523E42A24}" type="pres">
      <dgm:prSet presAssocID="{6878588C-4A38-456A-A14F-AA1BB84FEF32}" presName="hierRoot1" presStyleCnt="0"/>
      <dgm:spPr/>
    </dgm:pt>
    <dgm:pt modelId="{A801C943-2323-4CCF-A09F-F59458FD6383}" type="pres">
      <dgm:prSet presAssocID="{6878588C-4A38-456A-A14F-AA1BB84FEF32}" presName="composite" presStyleCnt="0"/>
      <dgm:spPr/>
    </dgm:pt>
    <dgm:pt modelId="{C3C8CEFA-4349-40F8-AC37-EF06026FC830}" type="pres">
      <dgm:prSet presAssocID="{6878588C-4A38-456A-A14F-AA1BB84FEF32}" presName="background" presStyleLbl="node0" presStyleIdx="1" presStyleCnt="2"/>
      <dgm:spPr/>
    </dgm:pt>
    <dgm:pt modelId="{377786EC-253F-442C-A926-C2227FA0749C}" type="pres">
      <dgm:prSet presAssocID="{6878588C-4A38-456A-A14F-AA1BB84FEF32}" presName="text" presStyleLbl="fgAcc0" presStyleIdx="1" presStyleCnt="2" custScaleY="140130">
        <dgm:presLayoutVars>
          <dgm:chPref val="3"/>
        </dgm:presLayoutVars>
      </dgm:prSet>
      <dgm:spPr/>
    </dgm:pt>
    <dgm:pt modelId="{4F8A2F4B-C6F1-48A6-92AA-AA2CDBC1C603}" type="pres">
      <dgm:prSet presAssocID="{6878588C-4A38-456A-A14F-AA1BB84FEF32}" presName="hierChild2" presStyleCnt="0"/>
      <dgm:spPr/>
    </dgm:pt>
    <dgm:pt modelId="{B6A852F0-FA6C-46CE-9CD3-6ED669917D22}" type="pres">
      <dgm:prSet presAssocID="{D89E4D1E-4B8E-4E57-A54D-CBAE1E241DDB}" presName="Name10" presStyleLbl="parChTrans1D2" presStyleIdx="2" presStyleCnt="8"/>
      <dgm:spPr/>
    </dgm:pt>
    <dgm:pt modelId="{9CBBCF6E-7372-4A98-B586-7301EE563206}" type="pres">
      <dgm:prSet presAssocID="{83DB80A6-2483-4AD6-A024-D6C332AC4082}" presName="hierRoot2" presStyleCnt="0"/>
      <dgm:spPr/>
    </dgm:pt>
    <dgm:pt modelId="{9EC682DE-6CD2-4CA7-9D9E-E542D0FB38A6}" type="pres">
      <dgm:prSet presAssocID="{83DB80A6-2483-4AD6-A024-D6C332AC4082}" presName="composite2" presStyleCnt="0"/>
      <dgm:spPr/>
    </dgm:pt>
    <dgm:pt modelId="{635038B1-D45A-47D1-BCF1-09500272961F}" type="pres">
      <dgm:prSet presAssocID="{83DB80A6-2483-4AD6-A024-D6C332AC4082}" presName="background2" presStyleLbl="node2" presStyleIdx="2" presStyleCnt="8"/>
      <dgm:spPr/>
    </dgm:pt>
    <dgm:pt modelId="{7EBE123E-0EEA-403E-8A59-F01F48411A64}" type="pres">
      <dgm:prSet presAssocID="{83DB80A6-2483-4AD6-A024-D6C332AC4082}" presName="text2" presStyleLbl="fgAcc2" presStyleIdx="2" presStyleCnt="8" custScaleY="560522">
        <dgm:presLayoutVars>
          <dgm:chPref val="3"/>
        </dgm:presLayoutVars>
      </dgm:prSet>
      <dgm:spPr/>
    </dgm:pt>
    <dgm:pt modelId="{11B2D26E-D069-4EEF-AC5E-87A88AF1C52F}" type="pres">
      <dgm:prSet presAssocID="{83DB80A6-2483-4AD6-A024-D6C332AC4082}" presName="hierChild3" presStyleCnt="0"/>
      <dgm:spPr/>
    </dgm:pt>
    <dgm:pt modelId="{DCEB15DE-DCD7-452A-AAC0-6895ED50B415}" type="pres">
      <dgm:prSet presAssocID="{BEF71C29-33A1-465D-A43A-F32149CF056B}" presName="Name17" presStyleLbl="parChTrans1D3" presStyleIdx="0" presStyleCnt="3"/>
      <dgm:spPr/>
    </dgm:pt>
    <dgm:pt modelId="{79B98C48-61CB-4792-92C5-C28E942E6D9F}" type="pres">
      <dgm:prSet presAssocID="{459C5EE6-C136-4660-B816-CBD6562A40D2}" presName="hierRoot3" presStyleCnt="0"/>
      <dgm:spPr/>
    </dgm:pt>
    <dgm:pt modelId="{DD5C6045-15B6-4B11-BFF0-75D3C8EA1332}" type="pres">
      <dgm:prSet presAssocID="{459C5EE6-C136-4660-B816-CBD6562A40D2}" presName="composite3" presStyleCnt="0"/>
      <dgm:spPr/>
    </dgm:pt>
    <dgm:pt modelId="{D40355BE-95BD-44F5-8AAB-E0B4C6780B75}" type="pres">
      <dgm:prSet presAssocID="{459C5EE6-C136-4660-B816-CBD6562A40D2}" presName="background3" presStyleLbl="node3" presStyleIdx="0" presStyleCnt="3"/>
      <dgm:spPr/>
    </dgm:pt>
    <dgm:pt modelId="{2B2D52B2-3CA0-4770-824D-FADC86E80166}" type="pres">
      <dgm:prSet presAssocID="{459C5EE6-C136-4660-B816-CBD6562A40D2}" presName="text3" presStyleLbl="fgAcc3" presStyleIdx="0" presStyleCnt="3">
        <dgm:presLayoutVars>
          <dgm:chPref val="3"/>
        </dgm:presLayoutVars>
      </dgm:prSet>
      <dgm:spPr/>
    </dgm:pt>
    <dgm:pt modelId="{6799FED2-DF90-4D21-9C56-4F96396A45B6}" type="pres">
      <dgm:prSet presAssocID="{459C5EE6-C136-4660-B816-CBD6562A40D2}" presName="hierChild4" presStyleCnt="0"/>
      <dgm:spPr/>
    </dgm:pt>
    <dgm:pt modelId="{33A213EC-42F5-457D-8135-E5DD01370B09}" type="pres">
      <dgm:prSet presAssocID="{1E497D99-6704-421C-A0AD-1ABB8067DD2E}" presName="Name17" presStyleLbl="parChTrans1D3" presStyleIdx="1" presStyleCnt="3"/>
      <dgm:spPr/>
    </dgm:pt>
    <dgm:pt modelId="{E8D6B162-2C1B-4CA0-9C6D-FAE613F7DA6C}" type="pres">
      <dgm:prSet presAssocID="{BADCEC15-B300-4D4B-8BEF-7E290AC9056E}" presName="hierRoot3" presStyleCnt="0"/>
      <dgm:spPr/>
    </dgm:pt>
    <dgm:pt modelId="{CB4F1A4B-3E6E-46D3-862B-3D8857CD9016}" type="pres">
      <dgm:prSet presAssocID="{BADCEC15-B300-4D4B-8BEF-7E290AC9056E}" presName="composite3" presStyleCnt="0"/>
      <dgm:spPr/>
    </dgm:pt>
    <dgm:pt modelId="{66BCAFCC-200E-40B8-9BDB-B6DD3F5EFF68}" type="pres">
      <dgm:prSet presAssocID="{BADCEC15-B300-4D4B-8BEF-7E290AC9056E}" presName="background3" presStyleLbl="node3" presStyleIdx="1" presStyleCnt="3"/>
      <dgm:spPr/>
    </dgm:pt>
    <dgm:pt modelId="{3611D16F-D8DA-438A-B529-9AF3BB1F1FFB}" type="pres">
      <dgm:prSet presAssocID="{BADCEC15-B300-4D4B-8BEF-7E290AC9056E}" presName="text3" presStyleLbl="fgAcc3" presStyleIdx="1" presStyleCnt="3">
        <dgm:presLayoutVars>
          <dgm:chPref val="3"/>
        </dgm:presLayoutVars>
      </dgm:prSet>
      <dgm:spPr/>
    </dgm:pt>
    <dgm:pt modelId="{40758F8E-AEBD-4133-AF2A-FDF360E43DF4}" type="pres">
      <dgm:prSet presAssocID="{BADCEC15-B300-4D4B-8BEF-7E290AC9056E}" presName="hierChild4" presStyleCnt="0"/>
      <dgm:spPr/>
    </dgm:pt>
    <dgm:pt modelId="{82B1A846-3E91-44CC-B44B-839F6450BEFF}" type="pres">
      <dgm:prSet presAssocID="{722959A3-AE75-4EFC-9AD5-2E725D950D61}" presName="Name17" presStyleLbl="parChTrans1D3" presStyleIdx="2" presStyleCnt="3"/>
      <dgm:spPr/>
    </dgm:pt>
    <dgm:pt modelId="{2347EB59-7B4A-4C0B-8A3D-2201FA4FDFAD}" type="pres">
      <dgm:prSet presAssocID="{CB139C19-7E70-412C-9ECE-0B7479041AEE}" presName="hierRoot3" presStyleCnt="0"/>
      <dgm:spPr/>
    </dgm:pt>
    <dgm:pt modelId="{5C40615B-2CBD-4750-A887-A1C25BD397E7}" type="pres">
      <dgm:prSet presAssocID="{CB139C19-7E70-412C-9ECE-0B7479041AEE}" presName="composite3" presStyleCnt="0"/>
      <dgm:spPr/>
    </dgm:pt>
    <dgm:pt modelId="{9B901936-3223-492C-8AC9-D6063D0619F8}" type="pres">
      <dgm:prSet presAssocID="{CB139C19-7E70-412C-9ECE-0B7479041AEE}" presName="background3" presStyleLbl="node3" presStyleIdx="2" presStyleCnt="3"/>
      <dgm:spPr/>
    </dgm:pt>
    <dgm:pt modelId="{D60FB325-809A-4ECA-83A9-426BD9F4BF63}" type="pres">
      <dgm:prSet presAssocID="{CB139C19-7E70-412C-9ECE-0B7479041AEE}" presName="text3" presStyleLbl="fgAcc3" presStyleIdx="2" presStyleCnt="3">
        <dgm:presLayoutVars>
          <dgm:chPref val="3"/>
        </dgm:presLayoutVars>
      </dgm:prSet>
      <dgm:spPr/>
    </dgm:pt>
    <dgm:pt modelId="{21BF7573-648B-4C2A-804C-80B308A68312}" type="pres">
      <dgm:prSet presAssocID="{CB139C19-7E70-412C-9ECE-0B7479041AEE}" presName="hierChild4" presStyleCnt="0"/>
      <dgm:spPr/>
    </dgm:pt>
    <dgm:pt modelId="{C8564738-353F-49F9-BDBA-6E612BD5E91A}" type="pres">
      <dgm:prSet presAssocID="{CCA09CF2-7A0B-40E7-8161-47EE7DAF632F}" presName="Name10" presStyleLbl="parChTrans1D2" presStyleIdx="3" presStyleCnt="8"/>
      <dgm:spPr/>
    </dgm:pt>
    <dgm:pt modelId="{444B24E9-DCE7-4B76-988D-45CBEA8D61A2}" type="pres">
      <dgm:prSet presAssocID="{6501C9F8-9173-4803-B84B-7276AB6BE511}" presName="hierRoot2" presStyleCnt="0"/>
      <dgm:spPr/>
    </dgm:pt>
    <dgm:pt modelId="{F1CAF41A-CCAF-401D-B246-7FEBACF163C6}" type="pres">
      <dgm:prSet presAssocID="{6501C9F8-9173-4803-B84B-7276AB6BE511}" presName="composite2" presStyleCnt="0"/>
      <dgm:spPr/>
    </dgm:pt>
    <dgm:pt modelId="{4E745267-F320-4BEA-A223-DC2B715658DA}" type="pres">
      <dgm:prSet presAssocID="{6501C9F8-9173-4803-B84B-7276AB6BE511}" presName="background2" presStyleLbl="node2" presStyleIdx="3" presStyleCnt="8"/>
      <dgm:spPr/>
    </dgm:pt>
    <dgm:pt modelId="{01524E48-B54B-4AE3-BA0C-F9EB4B5067EA}" type="pres">
      <dgm:prSet presAssocID="{6501C9F8-9173-4803-B84B-7276AB6BE511}" presName="text2" presStyleLbl="fgAcc2" presStyleIdx="3" presStyleCnt="8" custScaleY="497709">
        <dgm:presLayoutVars>
          <dgm:chPref val="3"/>
        </dgm:presLayoutVars>
      </dgm:prSet>
      <dgm:spPr/>
    </dgm:pt>
    <dgm:pt modelId="{6AD23D12-A630-40F7-BA66-DD45EC98B966}" type="pres">
      <dgm:prSet presAssocID="{6501C9F8-9173-4803-B84B-7276AB6BE511}" presName="hierChild3" presStyleCnt="0"/>
      <dgm:spPr/>
    </dgm:pt>
    <dgm:pt modelId="{8CA682CD-5AAB-4E54-83EC-1E0B929D2AA3}" type="pres">
      <dgm:prSet presAssocID="{A633EC03-3BBB-493A-9417-2DC3AA06865B}" presName="Name10" presStyleLbl="parChTrans1D2" presStyleIdx="4" presStyleCnt="8"/>
      <dgm:spPr/>
    </dgm:pt>
    <dgm:pt modelId="{012205C9-ACB5-40D3-9C9B-3486A938E336}" type="pres">
      <dgm:prSet presAssocID="{8E7120C8-9DFF-4649-A93B-C63B8C93F950}" presName="hierRoot2" presStyleCnt="0"/>
      <dgm:spPr/>
    </dgm:pt>
    <dgm:pt modelId="{30BC2DA4-A7A3-4204-8EA1-F993381A5F2D}" type="pres">
      <dgm:prSet presAssocID="{8E7120C8-9DFF-4649-A93B-C63B8C93F950}" presName="composite2" presStyleCnt="0"/>
      <dgm:spPr/>
    </dgm:pt>
    <dgm:pt modelId="{553B834E-AE7E-42C2-9192-1A4A91AF8E06}" type="pres">
      <dgm:prSet presAssocID="{8E7120C8-9DFF-4649-A93B-C63B8C93F950}" presName="background2" presStyleLbl="node2" presStyleIdx="4" presStyleCnt="8"/>
      <dgm:spPr/>
    </dgm:pt>
    <dgm:pt modelId="{3AD06E97-E05A-4655-90A8-D4AFE4A58FEF}" type="pres">
      <dgm:prSet presAssocID="{8E7120C8-9DFF-4649-A93B-C63B8C93F950}" presName="text2" presStyleLbl="fgAcc2" presStyleIdx="4" presStyleCnt="8" custScaleY="497709">
        <dgm:presLayoutVars>
          <dgm:chPref val="3"/>
        </dgm:presLayoutVars>
      </dgm:prSet>
      <dgm:spPr/>
    </dgm:pt>
    <dgm:pt modelId="{26D69B5F-34B6-4076-8743-97FF4FEF459A}" type="pres">
      <dgm:prSet presAssocID="{8E7120C8-9DFF-4649-A93B-C63B8C93F950}" presName="hierChild3" presStyleCnt="0"/>
      <dgm:spPr/>
    </dgm:pt>
    <dgm:pt modelId="{6D9532AE-1C09-4A50-A3BD-3B22708D20F7}" type="pres">
      <dgm:prSet presAssocID="{14DA82D7-0C6F-46F3-9393-BF520CDF3A31}" presName="Name10" presStyleLbl="parChTrans1D2" presStyleIdx="5" presStyleCnt="8"/>
      <dgm:spPr/>
    </dgm:pt>
    <dgm:pt modelId="{EC56E25A-1179-44B8-862D-58E766504DFA}" type="pres">
      <dgm:prSet presAssocID="{E3AB76F1-2AEF-4CC4-907E-EEA717A65892}" presName="hierRoot2" presStyleCnt="0"/>
      <dgm:spPr/>
    </dgm:pt>
    <dgm:pt modelId="{02F4BBED-BA94-4B20-B104-7286BB79CF6B}" type="pres">
      <dgm:prSet presAssocID="{E3AB76F1-2AEF-4CC4-907E-EEA717A65892}" presName="composite2" presStyleCnt="0"/>
      <dgm:spPr/>
    </dgm:pt>
    <dgm:pt modelId="{A5112FF7-5488-46E5-A102-8FCC5C6CEF13}" type="pres">
      <dgm:prSet presAssocID="{E3AB76F1-2AEF-4CC4-907E-EEA717A65892}" presName="background2" presStyleLbl="node2" presStyleIdx="5" presStyleCnt="8"/>
      <dgm:spPr/>
    </dgm:pt>
    <dgm:pt modelId="{ABDF1A39-4DF2-4645-8A5B-1C9033966226}" type="pres">
      <dgm:prSet presAssocID="{E3AB76F1-2AEF-4CC4-907E-EEA717A65892}" presName="text2" presStyleLbl="fgAcc2" presStyleIdx="5" presStyleCnt="8" custScaleY="497709">
        <dgm:presLayoutVars>
          <dgm:chPref val="3"/>
        </dgm:presLayoutVars>
      </dgm:prSet>
      <dgm:spPr/>
    </dgm:pt>
    <dgm:pt modelId="{B874D551-4EA7-42A4-9AAC-CD63850F352C}" type="pres">
      <dgm:prSet presAssocID="{E3AB76F1-2AEF-4CC4-907E-EEA717A65892}" presName="hierChild3" presStyleCnt="0"/>
      <dgm:spPr/>
    </dgm:pt>
    <dgm:pt modelId="{727C3318-5924-48D9-90E5-0DB30D9CEEBA}" type="pres">
      <dgm:prSet presAssocID="{2658EC91-9A5F-47A4-8286-D3361B602011}" presName="Name10" presStyleLbl="parChTrans1D2" presStyleIdx="6" presStyleCnt="8"/>
      <dgm:spPr/>
    </dgm:pt>
    <dgm:pt modelId="{45B7A320-BAE8-4E7F-BC79-2651AE5FDC0B}" type="pres">
      <dgm:prSet presAssocID="{9CFFED06-7C0E-4564-A47E-7ACE3A637C97}" presName="hierRoot2" presStyleCnt="0"/>
      <dgm:spPr/>
    </dgm:pt>
    <dgm:pt modelId="{5C4074FF-9094-43BD-AD67-80536A0B1137}" type="pres">
      <dgm:prSet presAssocID="{9CFFED06-7C0E-4564-A47E-7ACE3A637C97}" presName="composite2" presStyleCnt="0"/>
      <dgm:spPr/>
    </dgm:pt>
    <dgm:pt modelId="{6A671697-8A31-40AD-A808-3C26ACFF4EFA}" type="pres">
      <dgm:prSet presAssocID="{9CFFED06-7C0E-4564-A47E-7ACE3A637C97}" presName="background2" presStyleLbl="node2" presStyleIdx="6" presStyleCnt="8"/>
      <dgm:spPr/>
    </dgm:pt>
    <dgm:pt modelId="{30397A36-46B4-4516-817F-D02835FFD580}" type="pres">
      <dgm:prSet presAssocID="{9CFFED06-7C0E-4564-A47E-7ACE3A637C97}" presName="text2" presStyleLbl="fgAcc2" presStyleIdx="6" presStyleCnt="8" custScaleX="102236" custScaleY="497709">
        <dgm:presLayoutVars>
          <dgm:chPref val="3"/>
        </dgm:presLayoutVars>
      </dgm:prSet>
      <dgm:spPr/>
    </dgm:pt>
    <dgm:pt modelId="{8CD395B2-5437-439A-BE55-0DE22FD58BBC}" type="pres">
      <dgm:prSet presAssocID="{9CFFED06-7C0E-4564-A47E-7ACE3A637C97}" presName="hierChild3" presStyleCnt="0"/>
      <dgm:spPr/>
    </dgm:pt>
    <dgm:pt modelId="{52137C9D-1349-42F1-9FEC-8DE3479241C0}" type="pres">
      <dgm:prSet presAssocID="{81FDC621-B6DC-4B75-AD99-18DF07A87F2F}" presName="Name10" presStyleLbl="parChTrans1D2" presStyleIdx="7" presStyleCnt="8"/>
      <dgm:spPr/>
    </dgm:pt>
    <dgm:pt modelId="{D87EF3AE-8737-4B91-BD9C-42202C68E6D2}" type="pres">
      <dgm:prSet presAssocID="{C075A3E5-AAB4-484B-B37E-BF374F97F6ED}" presName="hierRoot2" presStyleCnt="0"/>
      <dgm:spPr/>
    </dgm:pt>
    <dgm:pt modelId="{4EB722D4-5061-4449-B120-015C0CC89D92}" type="pres">
      <dgm:prSet presAssocID="{C075A3E5-AAB4-484B-B37E-BF374F97F6ED}" presName="composite2" presStyleCnt="0"/>
      <dgm:spPr/>
    </dgm:pt>
    <dgm:pt modelId="{67EF7660-F079-4914-84EF-AD7BC53643F5}" type="pres">
      <dgm:prSet presAssocID="{C075A3E5-AAB4-484B-B37E-BF374F97F6ED}" presName="background2" presStyleLbl="node2" presStyleIdx="7" presStyleCnt="8"/>
      <dgm:spPr/>
    </dgm:pt>
    <dgm:pt modelId="{C32C5DF8-F13F-48DA-89D0-100645296ECE}" type="pres">
      <dgm:prSet presAssocID="{C075A3E5-AAB4-484B-B37E-BF374F97F6ED}" presName="text2" presStyleLbl="fgAcc2" presStyleIdx="7" presStyleCnt="8" custScaleX="101803" custScaleY="595598">
        <dgm:presLayoutVars>
          <dgm:chPref val="3"/>
        </dgm:presLayoutVars>
      </dgm:prSet>
      <dgm:spPr/>
    </dgm:pt>
    <dgm:pt modelId="{14329EE3-37C9-4094-A27D-D28492BA5D25}" type="pres">
      <dgm:prSet presAssocID="{C075A3E5-AAB4-484B-B37E-BF374F97F6ED}" presName="hierChild3" presStyleCnt="0"/>
      <dgm:spPr/>
    </dgm:pt>
  </dgm:ptLst>
  <dgm:cxnLst>
    <dgm:cxn modelId="{9654D901-F70A-44DC-B0E9-DD8FD7C70349}" type="presOf" srcId="{6878588C-4A38-456A-A14F-AA1BB84FEF32}" destId="{377786EC-253F-442C-A926-C2227FA0749C}" srcOrd="0" destOrd="0" presId="urn:microsoft.com/office/officeart/2005/8/layout/hierarchy1"/>
    <dgm:cxn modelId="{418AA006-0869-4049-A463-844A1546BC84}" srcId="{83DB80A6-2483-4AD6-A024-D6C332AC4082}" destId="{459C5EE6-C136-4660-B816-CBD6562A40D2}" srcOrd="0" destOrd="0" parTransId="{BEF71C29-33A1-465D-A43A-F32149CF056B}" sibTransId="{C32AF76F-2C72-4050-8128-07DFDED7F309}"/>
    <dgm:cxn modelId="{E6C2A71D-9E83-41EA-A434-22DF2FED2EE8}" type="presOf" srcId="{81FDC621-B6DC-4B75-AD99-18DF07A87F2F}" destId="{52137C9D-1349-42F1-9FEC-8DE3479241C0}" srcOrd="0" destOrd="0" presId="urn:microsoft.com/office/officeart/2005/8/layout/hierarchy1"/>
    <dgm:cxn modelId="{781F9B21-2C0C-4FA1-B832-6FD5C21824A3}" type="presOf" srcId="{14DA82D7-0C6F-46F3-9393-BF520CDF3A31}" destId="{6D9532AE-1C09-4A50-A3BD-3B22708D20F7}" srcOrd="0" destOrd="0" presId="urn:microsoft.com/office/officeart/2005/8/layout/hierarchy1"/>
    <dgm:cxn modelId="{F847BB31-0055-4C99-988D-AC3F44252E34}" srcId="{6878588C-4A38-456A-A14F-AA1BB84FEF32}" destId="{C075A3E5-AAB4-484B-B37E-BF374F97F6ED}" srcOrd="5" destOrd="0" parTransId="{81FDC621-B6DC-4B75-AD99-18DF07A87F2F}" sibTransId="{C26F009F-1E4B-48F8-BC38-7313132D571A}"/>
    <dgm:cxn modelId="{5F11C231-61CF-4306-BFC9-449E0B4C2C37}" type="presOf" srcId="{1CEC6646-254E-460B-A53B-48D94D511FBA}" destId="{98E67560-4C4C-4670-B63F-1C11911ADB95}" srcOrd="0" destOrd="0" presId="urn:microsoft.com/office/officeart/2005/8/layout/hierarchy1"/>
    <dgm:cxn modelId="{20123435-81FF-47C9-AE98-2D66DC1D43D8}" type="presOf" srcId="{83DB80A6-2483-4AD6-A024-D6C332AC4082}" destId="{7EBE123E-0EEA-403E-8A59-F01F48411A64}" srcOrd="0" destOrd="0" presId="urn:microsoft.com/office/officeart/2005/8/layout/hierarchy1"/>
    <dgm:cxn modelId="{48966E39-03A2-4CA8-BAD9-91293FA44BF2}" type="presOf" srcId="{E3AB76F1-2AEF-4CC4-907E-EEA717A65892}" destId="{ABDF1A39-4DF2-4645-8A5B-1C9033966226}" srcOrd="0" destOrd="0" presId="urn:microsoft.com/office/officeart/2005/8/layout/hierarchy1"/>
    <dgm:cxn modelId="{6693FA3F-CDEF-4835-968C-E9A238BD3FE8}" type="presOf" srcId="{9CFFED06-7C0E-4564-A47E-7ACE3A637C97}" destId="{30397A36-46B4-4516-817F-D02835FFD580}" srcOrd="0" destOrd="0" presId="urn:microsoft.com/office/officeart/2005/8/layout/hierarchy1"/>
    <dgm:cxn modelId="{80836560-25F5-4E9E-98D2-1BA14A5A34E2}" srcId="{6878588C-4A38-456A-A14F-AA1BB84FEF32}" destId="{6501C9F8-9173-4803-B84B-7276AB6BE511}" srcOrd="1" destOrd="0" parTransId="{CCA09CF2-7A0B-40E7-8161-47EE7DAF632F}" sibTransId="{D0D3FFB9-3E4E-4C29-AEAB-40813535DC87}"/>
    <dgm:cxn modelId="{14512D66-21D8-4D31-A145-226D15D30DC3}" type="presOf" srcId="{1E497D99-6704-421C-A0AD-1ABB8067DD2E}" destId="{33A213EC-42F5-457D-8135-E5DD01370B09}" srcOrd="0" destOrd="0" presId="urn:microsoft.com/office/officeart/2005/8/layout/hierarchy1"/>
    <dgm:cxn modelId="{B21BE868-41AA-4588-AC8D-1EDDB0B7DAA2}" srcId="{6878588C-4A38-456A-A14F-AA1BB84FEF32}" destId="{83DB80A6-2483-4AD6-A024-D6C332AC4082}" srcOrd="0" destOrd="0" parTransId="{D89E4D1E-4B8E-4E57-A54D-CBAE1E241DDB}" sibTransId="{FBC52037-9B95-4784-9F30-B2FEE29E7DF4}"/>
    <dgm:cxn modelId="{36E2A44F-9B30-4DB4-8A2B-3FD4A3E301DE}" type="presOf" srcId="{0B0DD0F5-9B5B-4CA3-A12E-F2C5D00F0DBF}" destId="{8FD893FE-6CBF-4855-8F01-AAC5633064FD}" srcOrd="0" destOrd="0" presId="urn:microsoft.com/office/officeart/2005/8/layout/hierarchy1"/>
    <dgm:cxn modelId="{49AACF4F-5C0F-49C3-8C47-2629EFD88045}" srcId="{1CEC6646-254E-460B-A53B-48D94D511FBA}" destId="{0B0DD0F5-9B5B-4CA3-A12E-F2C5D00F0DBF}" srcOrd="1" destOrd="0" parTransId="{AEDAC1D5-B0FD-46EA-A8E6-1718CFD43A25}" sibTransId="{91A82F2A-5764-48FA-A46B-74A60EA1E10F}"/>
    <dgm:cxn modelId="{7B263477-F3A8-4AA0-A0A4-74DB35654C08}" type="presOf" srcId="{85F28504-61A8-417F-AB62-F47367399FE5}" destId="{94318C82-492D-44B1-A674-AE166310B56E}" srcOrd="0" destOrd="0" presId="urn:microsoft.com/office/officeart/2005/8/layout/hierarchy1"/>
    <dgm:cxn modelId="{52510F5A-BC66-4703-AFE8-82EB590DF331}" type="presOf" srcId="{2658EC91-9A5F-47A4-8286-D3361B602011}" destId="{727C3318-5924-48D9-90E5-0DB30D9CEEBA}" srcOrd="0" destOrd="0" presId="urn:microsoft.com/office/officeart/2005/8/layout/hierarchy1"/>
    <dgm:cxn modelId="{86F91490-373C-4DB1-B018-A0C8DCF770A3}" type="presOf" srcId="{7263650E-3BA1-471F-96A6-D97A35FCC730}" destId="{2540C650-0565-4CBE-83F4-55AAAB2E7794}" srcOrd="0" destOrd="0" presId="urn:microsoft.com/office/officeart/2005/8/layout/hierarchy1"/>
    <dgm:cxn modelId="{11CB7290-2EAB-4117-A07A-F305C2199D1E}" type="presOf" srcId="{459C5EE6-C136-4660-B816-CBD6562A40D2}" destId="{2B2D52B2-3CA0-4770-824D-FADC86E80166}" srcOrd="0" destOrd="0" presId="urn:microsoft.com/office/officeart/2005/8/layout/hierarchy1"/>
    <dgm:cxn modelId="{E2D9D091-FEC5-4ED1-8F16-920318A6C4FC}" type="presOf" srcId="{C075A3E5-AAB4-484B-B37E-BF374F97F6ED}" destId="{C32C5DF8-F13F-48DA-89D0-100645296ECE}" srcOrd="0" destOrd="0" presId="urn:microsoft.com/office/officeart/2005/8/layout/hierarchy1"/>
    <dgm:cxn modelId="{31A5DA91-8F28-482A-8934-957B4CD78993}" type="presOf" srcId="{BADCEC15-B300-4D4B-8BEF-7E290AC9056E}" destId="{3611D16F-D8DA-438A-B529-9AF3BB1F1FFB}" srcOrd="0" destOrd="0" presId="urn:microsoft.com/office/officeart/2005/8/layout/hierarchy1"/>
    <dgm:cxn modelId="{0EE44C95-A309-462E-AC16-7D6FCBEAC882}" type="presOf" srcId="{CCA09CF2-7A0B-40E7-8161-47EE7DAF632F}" destId="{C8564738-353F-49F9-BDBA-6E612BD5E91A}" srcOrd="0" destOrd="0" presId="urn:microsoft.com/office/officeart/2005/8/layout/hierarchy1"/>
    <dgm:cxn modelId="{D4FAFE9D-595E-4C3E-8238-D0C7AE213600}" type="presOf" srcId="{AEDAC1D5-B0FD-46EA-A8E6-1718CFD43A25}" destId="{389B0CDC-4798-4119-A4F4-A1908D700E24}" srcOrd="0" destOrd="0" presId="urn:microsoft.com/office/officeart/2005/8/layout/hierarchy1"/>
    <dgm:cxn modelId="{13AC9CA8-99BF-4728-A364-9FC33DFCADAC}" type="presOf" srcId="{BEF71C29-33A1-465D-A43A-F32149CF056B}" destId="{DCEB15DE-DCD7-452A-AAC0-6895ED50B415}" srcOrd="0" destOrd="0" presId="urn:microsoft.com/office/officeart/2005/8/layout/hierarchy1"/>
    <dgm:cxn modelId="{47E965AF-3B24-49A1-B658-C85AF63CA5C9}" type="presOf" srcId="{8E7120C8-9DFF-4649-A93B-C63B8C93F950}" destId="{3AD06E97-E05A-4655-90A8-D4AFE4A58FEF}" srcOrd="0" destOrd="0" presId="urn:microsoft.com/office/officeart/2005/8/layout/hierarchy1"/>
    <dgm:cxn modelId="{FA1F6BB3-FCFE-4B90-BDB3-87506B74E16F}" srcId="{7263650E-3BA1-471F-96A6-D97A35FCC730}" destId="{1CEC6646-254E-460B-A53B-48D94D511FBA}" srcOrd="0" destOrd="0" parTransId="{42D8C22E-BDB6-4CA0-A993-E1EB6E572CC2}" sibTransId="{B4352CB3-1477-4756-BFC8-952FCE6CD80A}"/>
    <dgm:cxn modelId="{A99A54B3-70D2-49A5-BCDF-4F0317201A2F}" srcId="{6878588C-4A38-456A-A14F-AA1BB84FEF32}" destId="{9CFFED06-7C0E-4564-A47E-7ACE3A637C97}" srcOrd="4" destOrd="0" parTransId="{2658EC91-9A5F-47A4-8286-D3361B602011}" sibTransId="{A1373F72-DB13-4487-AF1F-21BB04071919}"/>
    <dgm:cxn modelId="{03ABC0C3-94CC-4DDD-8F7C-35EC0752CA09}" type="presOf" srcId="{6501C9F8-9173-4803-B84B-7276AB6BE511}" destId="{01524E48-B54B-4AE3-BA0C-F9EB4B5067EA}" srcOrd="0" destOrd="0" presId="urn:microsoft.com/office/officeart/2005/8/layout/hierarchy1"/>
    <dgm:cxn modelId="{4E31E6C5-BFCE-4158-9A0F-49684698CAA6}" srcId="{6878588C-4A38-456A-A14F-AA1BB84FEF32}" destId="{8E7120C8-9DFF-4649-A93B-C63B8C93F950}" srcOrd="2" destOrd="0" parTransId="{A633EC03-3BBB-493A-9417-2DC3AA06865B}" sibTransId="{D4040F1C-6C0E-47D4-8BE0-DE131D29F4DB}"/>
    <dgm:cxn modelId="{FBB629C8-19E0-40C8-A7EA-0DEC1296E1C4}" srcId="{83DB80A6-2483-4AD6-A024-D6C332AC4082}" destId="{BADCEC15-B300-4D4B-8BEF-7E290AC9056E}" srcOrd="1" destOrd="0" parTransId="{1E497D99-6704-421C-A0AD-1ABB8067DD2E}" sibTransId="{B188BED3-3034-4551-9D57-86416D90D4F2}"/>
    <dgm:cxn modelId="{668A75D6-422F-416F-93E5-889FC3BEBFB9}" type="presOf" srcId="{1F359D78-E29B-425D-B16E-A8D731CDC0B7}" destId="{73859697-B4B4-49ED-9933-3299C277D274}" srcOrd="0" destOrd="0" presId="urn:microsoft.com/office/officeart/2005/8/layout/hierarchy1"/>
    <dgm:cxn modelId="{45DF71D9-D599-4A1D-AD29-1CBD677924EE}" type="presOf" srcId="{CB139C19-7E70-412C-9ECE-0B7479041AEE}" destId="{D60FB325-809A-4ECA-83A9-426BD9F4BF63}" srcOrd="0" destOrd="0" presId="urn:microsoft.com/office/officeart/2005/8/layout/hierarchy1"/>
    <dgm:cxn modelId="{C718EFDC-6AE4-40F7-A379-986150BB6188}" srcId="{6878588C-4A38-456A-A14F-AA1BB84FEF32}" destId="{E3AB76F1-2AEF-4CC4-907E-EEA717A65892}" srcOrd="3" destOrd="0" parTransId="{14DA82D7-0C6F-46F3-9393-BF520CDF3A31}" sibTransId="{9C681B5E-F341-468D-8AFD-0FEB0AD08671}"/>
    <dgm:cxn modelId="{8BCB5BE5-7715-438E-AC55-EA88E5A6655D}" type="presOf" srcId="{D89E4D1E-4B8E-4E57-A54D-CBAE1E241DDB}" destId="{B6A852F0-FA6C-46CE-9CD3-6ED669917D22}" srcOrd="0" destOrd="0" presId="urn:microsoft.com/office/officeart/2005/8/layout/hierarchy1"/>
    <dgm:cxn modelId="{0F6BCCEA-24B6-4B8E-8BC1-10017E41ECE1}" srcId="{7263650E-3BA1-471F-96A6-D97A35FCC730}" destId="{6878588C-4A38-456A-A14F-AA1BB84FEF32}" srcOrd="1" destOrd="0" parTransId="{055501A0-3F70-43FA-8374-797571649A01}" sibTransId="{FB9414B1-901E-43C2-BF53-AA3D7EF71B54}"/>
    <dgm:cxn modelId="{0AAAC5EC-6300-45B6-88EF-9C80B69C78D8}" type="presOf" srcId="{A633EC03-3BBB-493A-9417-2DC3AA06865B}" destId="{8CA682CD-5AAB-4E54-83EC-1E0B929D2AA3}" srcOrd="0" destOrd="0" presId="urn:microsoft.com/office/officeart/2005/8/layout/hierarchy1"/>
    <dgm:cxn modelId="{34A978F7-0BFB-48FA-8191-6F3489890146}" srcId="{83DB80A6-2483-4AD6-A024-D6C332AC4082}" destId="{CB139C19-7E70-412C-9ECE-0B7479041AEE}" srcOrd="2" destOrd="0" parTransId="{722959A3-AE75-4EFC-9AD5-2E725D950D61}" sibTransId="{8E16569B-9D73-4361-942B-9B8FF3EFD1E9}"/>
    <dgm:cxn modelId="{266CD8FC-1BD4-4EA2-80D9-99391F15492A}" srcId="{1CEC6646-254E-460B-A53B-48D94D511FBA}" destId="{1F359D78-E29B-425D-B16E-A8D731CDC0B7}" srcOrd="0" destOrd="0" parTransId="{85F28504-61A8-417F-AB62-F47367399FE5}" sibTransId="{AB5804F1-E629-4FF2-BEB1-D27F7DE107C4}"/>
    <dgm:cxn modelId="{0AF903FF-C0AD-4236-8DAA-EE0F2E9397F4}" type="presOf" srcId="{722959A3-AE75-4EFC-9AD5-2E725D950D61}" destId="{82B1A846-3E91-44CC-B44B-839F6450BEFF}" srcOrd="0" destOrd="0" presId="urn:microsoft.com/office/officeart/2005/8/layout/hierarchy1"/>
    <dgm:cxn modelId="{3194BF47-0DFB-4A8F-8FF6-04B4D0A5FF14}" type="presParOf" srcId="{2540C650-0565-4CBE-83F4-55AAAB2E7794}" destId="{2447CD13-FF4E-4F5A-BD32-B016690343FF}" srcOrd="0" destOrd="0" presId="urn:microsoft.com/office/officeart/2005/8/layout/hierarchy1"/>
    <dgm:cxn modelId="{FB7FE1FF-F02E-405D-85D5-8B6A4FB152EB}" type="presParOf" srcId="{2447CD13-FF4E-4F5A-BD32-B016690343FF}" destId="{DA6756EA-2F21-433F-AD07-412130B37071}" srcOrd="0" destOrd="0" presId="urn:microsoft.com/office/officeart/2005/8/layout/hierarchy1"/>
    <dgm:cxn modelId="{B51E47C7-2A37-44CA-AB00-3798DDA9D61A}" type="presParOf" srcId="{DA6756EA-2F21-433F-AD07-412130B37071}" destId="{8981E8CC-500A-4B41-BB18-8527D8FA7CB1}" srcOrd="0" destOrd="0" presId="urn:microsoft.com/office/officeart/2005/8/layout/hierarchy1"/>
    <dgm:cxn modelId="{A159A305-7500-4399-A140-E3345D258708}" type="presParOf" srcId="{DA6756EA-2F21-433F-AD07-412130B37071}" destId="{98E67560-4C4C-4670-B63F-1C11911ADB95}" srcOrd="1" destOrd="0" presId="urn:microsoft.com/office/officeart/2005/8/layout/hierarchy1"/>
    <dgm:cxn modelId="{A2C8F828-6525-4B4A-86E6-C6DC03EEB107}" type="presParOf" srcId="{2447CD13-FF4E-4F5A-BD32-B016690343FF}" destId="{DA092598-2EF4-4702-AB6E-8D308D28DC3C}" srcOrd="1" destOrd="0" presId="urn:microsoft.com/office/officeart/2005/8/layout/hierarchy1"/>
    <dgm:cxn modelId="{B4FF14D8-AB31-42F9-A57D-DF1B81580199}" type="presParOf" srcId="{DA092598-2EF4-4702-AB6E-8D308D28DC3C}" destId="{94318C82-492D-44B1-A674-AE166310B56E}" srcOrd="0" destOrd="0" presId="urn:microsoft.com/office/officeart/2005/8/layout/hierarchy1"/>
    <dgm:cxn modelId="{D92466DA-3591-4B17-9730-4F87EED51848}" type="presParOf" srcId="{DA092598-2EF4-4702-AB6E-8D308D28DC3C}" destId="{687EBFA7-1FF3-45F1-8C47-37A26FE931F9}" srcOrd="1" destOrd="0" presId="urn:microsoft.com/office/officeart/2005/8/layout/hierarchy1"/>
    <dgm:cxn modelId="{A6E5A619-C93C-47C6-8AEC-FF7439614D84}" type="presParOf" srcId="{687EBFA7-1FF3-45F1-8C47-37A26FE931F9}" destId="{BC1CA03E-3764-4DA4-8CAE-074192EB4767}" srcOrd="0" destOrd="0" presId="urn:microsoft.com/office/officeart/2005/8/layout/hierarchy1"/>
    <dgm:cxn modelId="{A7C2C697-F388-49E2-AE23-9F26714472D0}" type="presParOf" srcId="{BC1CA03E-3764-4DA4-8CAE-074192EB4767}" destId="{8FD96D0F-2E3E-4B0B-B0CB-4EC9F425437E}" srcOrd="0" destOrd="0" presId="urn:microsoft.com/office/officeart/2005/8/layout/hierarchy1"/>
    <dgm:cxn modelId="{B0B45FD4-CC4C-4694-A682-BA2588AE4E14}" type="presParOf" srcId="{BC1CA03E-3764-4DA4-8CAE-074192EB4767}" destId="{73859697-B4B4-49ED-9933-3299C277D274}" srcOrd="1" destOrd="0" presId="urn:microsoft.com/office/officeart/2005/8/layout/hierarchy1"/>
    <dgm:cxn modelId="{7D7ADDAA-7A83-44F0-B7C2-B5D20A9BE56B}" type="presParOf" srcId="{687EBFA7-1FF3-45F1-8C47-37A26FE931F9}" destId="{84DB6B39-294E-4FC6-94C0-F5803AF71C09}" srcOrd="1" destOrd="0" presId="urn:microsoft.com/office/officeart/2005/8/layout/hierarchy1"/>
    <dgm:cxn modelId="{1C3DD710-BB79-42BE-ADAD-79F6F04D8582}" type="presParOf" srcId="{DA092598-2EF4-4702-AB6E-8D308D28DC3C}" destId="{389B0CDC-4798-4119-A4F4-A1908D700E24}" srcOrd="2" destOrd="0" presId="urn:microsoft.com/office/officeart/2005/8/layout/hierarchy1"/>
    <dgm:cxn modelId="{B25A73C9-CC28-4E2C-9F84-7FA613687B8D}" type="presParOf" srcId="{DA092598-2EF4-4702-AB6E-8D308D28DC3C}" destId="{C1791008-ACAA-443E-ADD0-763E3F63FB62}" srcOrd="3" destOrd="0" presId="urn:microsoft.com/office/officeart/2005/8/layout/hierarchy1"/>
    <dgm:cxn modelId="{E025404F-CA52-4F4E-9EC0-D82A015DA76C}" type="presParOf" srcId="{C1791008-ACAA-443E-ADD0-763E3F63FB62}" destId="{215F18AD-91FE-4037-B114-814432B48D99}" srcOrd="0" destOrd="0" presId="urn:microsoft.com/office/officeart/2005/8/layout/hierarchy1"/>
    <dgm:cxn modelId="{5F5CB9F6-40BC-461D-A039-C267D7B495C3}" type="presParOf" srcId="{215F18AD-91FE-4037-B114-814432B48D99}" destId="{A182786C-B79F-4CFB-AE29-9C967CA8C169}" srcOrd="0" destOrd="0" presId="urn:microsoft.com/office/officeart/2005/8/layout/hierarchy1"/>
    <dgm:cxn modelId="{8510595F-7393-45AB-8AA9-4B2DDAF499DA}" type="presParOf" srcId="{215F18AD-91FE-4037-B114-814432B48D99}" destId="{8FD893FE-6CBF-4855-8F01-AAC5633064FD}" srcOrd="1" destOrd="0" presId="urn:microsoft.com/office/officeart/2005/8/layout/hierarchy1"/>
    <dgm:cxn modelId="{6E84CEED-AC8B-4239-A736-E5EC98D359F7}" type="presParOf" srcId="{C1791008-ACAA-443E-ADD0-763E3F63FB62}" destId="{4585612C-3F76-401F-B3EC-F557A2F41877}" srcOrd="1" destOrd="0" presId="urn:microsoft.com/office/officeart/2005/8/layout/hierarchy1"/>
    <dgm:cxn modelId="{38FB9728-5B61-4FA2-95AD-4309EFA63D31}" type="presParOf" srcId="{2540C650-0565-4CBE-83F4-55AAAB2E7794}" destId="{B3DF2DF2-8853-463C-B1F2-7E3523E42A24}" srcOrd="1" destOrd="0" presId="urn:microsoft.com/office/officeart/2005/8/layout/hierarchy1"/>
    <dgm:cxn modelId="{DBF76010-9BDC-4DAF-AD28-B066401AD9F5}" type="presParOf" srcId="{B3DF2DF2-8853-463C-B1F2-7E3523E42A24}" destId="{A801C943-2323-4CCF-A09F-F59458FD6383}" srcOrd="0" destOrd="0" presId="urn:microsoft.com/office/officeart/2005/8/layout/hierarchy1"/>
    <dgm:cxn modelId="{44104F10-2DAB-47BB-9C0E-6A067F3BB606}" type="presParOf" srcId="{A801C943-2323-4CCF-A09F-F59458FD6383}" destId="{C3C8CEFA-4349-40F8-AC37-EF06026FC830}" srcOrd="0" destOrd="0" presId="urn:microsoft.com/office/officeart/2005/8/layout/hierarchy1"/>
    <dgm:cxn modelId="{24E6526E-A75D-4957-936F-8E50CDA31F4D}" type="presParOf" srcId="{A801C943-2323-4CCF-A09F-F59458FD6383}" destId="{377786EC-253F-442C-A926-C2227FA0749C}" srcOrd="1" destOrd="0" presId="urn:microsoft.com/office/officeart/2005/8/layout/hierarchy1"/>
    <dgm:cxn modelId="{DDCCE255-FCD7-4177-A986-D8FAAB81017E}" type="presParOf" srcId="{B3DF2DF2-8853-463C-B1F2-7E3523E42A24}" destId="{4F8A2F4B-C6F1-48A6-92AA-AA2CDBC1C603}" srcOrd="1" destOrd="0" presId="urn:microsoft.com/office/officeart/2005/8/layout/hierarchy1"/>
    <dgm:cxn modelId="{AFEBFBB0-A93B-4CEA-93AB-2529EFAF4330}" type="presParOf" srcId="{4F8A2F4B-C6F1-48A6-92AA-AA2CDBC1C603}" destId="{B6A852F0-FA6C-46CE-9CD3-6ED669917D22}" srcOrd="0" destOrd="0" presId="urn:microsoft.com/office/officeart/2005/8/layout/hierarchy1"/>
    <dgm:cxn modelId="{240A343B-EAC6-4493-A2AE-A4327E075FF3}" type="presParOf" srcId="{4F8A2F4B-C6F1-48A6-92AA-AA2CDBC1C603}" destId="{9CBBCF6E-7372-4A98-B586-7301EE563206}" srcOrd="1" destOrd="0" presId="urn:microsoft.com/office/officeart/2005/8/layout/hierarchy1"/>
    <dgm:cxn modelId="{59CD2C03-DD93-42B8-B43F-9FC7F7BA1B19}" type="presParOf" srcId="{9CBBCF6E-7372-4A98-B586-7301EE563206}" destId="{9EC682DE-6CD2-4CA7-9D9E-E542D0FB38A6}" srcOrd="0" destOrd="0" presId="urn:microsoft.com/office/officeart/2005/8/layout/hierarchy1"/>
    <dgm:cxn modelId="{7504E368-D694-4857-BC3C-6A07AE56ACFA}" type="presParOf" srcId="{9EC682DE-6CD2-4CA7-9D9E-E542D0FB38A6}" destId="{635038B1-D45A-47D1-BCF1-09500272961F}" srcOrd="0" destOrd="0" presId="urn:microsoft.com/office/officeart/2005/8/layout/hierarchy1"/>
    <dgm:cxn modelId="{EC9FC1C3-0AF4-4300-8F54-206527417E30}" type="presParOf" srcId="{9EC682DE-6CD2-4CA7-9D9E-E542D0FB38A6}" destId="{7EBE123E-0EEA-403E-8A59-F01F48411A64}" srcOrd="1" destOrd="0" presId="urn:microsoft.com/office/officeart/2005/8/layout/hierarchy1"/>
    <dgm:cxn modelId="{44665F6B-FB8E-440E-844C-BA6EFA7491CF}" type="presParOf" srcId="{9CBBCF6E-7372-4A98-B586-7301EE563206}" destId="{11B2D26E-D069-4EEF-AC5E-87A88AF1C52F}" srcOrd="1" destOrd="0" presId="urn:microsoft.com/office/officeart/2005/8/layout/hierarchy1"/>
    <dgm:cxn modelId="{677855AD-D728-4FB5-8CF3-8673CD898B7C}" type="presParOf" srcId="{11B2D26E-D069-4EEF-AC5E-87A88AF1C52F}" destId="{DCEB15DE-DCD7-452A-AAC0-6895ED50B415}" srcOrd="0" destOrd="0" presId="urn:microsoft.com/office/officeart/2005/8/layout/hierarchy1"/>
    <dgm:cxn modelId="{67B793CA-CE9F-4C46-AD76-B6C2902F1810}" type="presParOf" srcId="{11B2D26E-D069-4EEF-AC5E-87A88AF1C52F}" destId="{79B98C48-61CB-4792-92C5-C28E942E6D9F}" srcOrd="1" destOrd="0" presId="urn:microsoft.com/office/officeart/2005/8/layout/hierarchy1"/>
    <dgm:cxn modelId="{AD33E7B2-FB02-4F9B-A3B5-073FAB2E14F0}" type="presParOf" srcId="{79B98C48-61CB-4792-92C5-C28E942E6D9F}" destId="{DD5C6045-15B6-4B11-BFF0-75D3C8EA1332}" srcOrd="0" destOrd="0" presId="urn:microsoft.com/office/officeart/2005/8/layout/hierarchy1"/>
    <dgm:cxn modelId="{BFE92DBA-CEAF-41EA-B40C-F49953ABA977}" type="presParOf" srcId="{DD5C6045-15B6-4B11-BFF0-75D3C8EA1332}" destId="{D40355BE-95BD-44F5-8AAB-E0B4C6780B75}" srcOrd="0" destOrd="0" presId="urn:microsoft.com/office/officeart/2005/8/layout/hierarchy1"/>
    <dgm:cxn modelId="{B1EFF228-8D8B-4E82-AB0D-E4BBFE20BDBA}" type="presParOf" srcId="{DD5C6045-15B6-4B11-BFF0-75D3C8EA1332}" destId="{2B2D52B2-3CA0-4770-824D-FADC86E80166}" srcOrd="1" destOrd="0" presId="urn:microsoft.com/office/officeart/2005/8/layout/hierarchy1"/>
    <dgm:cxn modelId="{13E973EE-0F62-492A-8C89-E458BA359D14}" type="presParOf" srcId="{79B98C48-61CB-4792-92C5-C28E942E6D9F}" destId="{6799FED2-DF90-4D21-9C56-4F96396A45B6}" srcOrd="1" destOrd="0" presId="urn:microsoft.com/office/officeart/2005/8/layout/hierarchy1"/>
    <dgm:cxn modelId="{5FCC043E-AED5-4FF4-99BB-DDFBF1CC4DF8}" type="presParOf" srcId="{11B2D26E-D069-4EEF-AC5E-87A88AF1C52F}" destId="{33A213EC-42F5-457D-8135-E5DD01370B09}" srcOrd="2" destOrd="0" presId="urn:microsoft.com/office/officeart/2005/8/layout/hierarchy1"/>
    <dgm:cxn modelId="{2B3EE92B-1765-4B52-9C1F-915FCD5EDB35}" type="presParOf" srcId="{11B2D26E-D069-4EEF-AC5E-87A88AF1C52F}" destId="{E8D6B162-2C1B-4CA0-9C6D-FAE613F7DA6C}" srcOrd="3" destOrd="0" presId="urn:microsoft.com/office/officeart/2005/8/layout/hierarchy1"/>
    <dgm:cxn modelId="{A32B9CD0-2274-45E9-8D04-75FD61CD4824}" type="presParOf" srcId="{E8D6B162-2C1B-4CA0-9C6D-FAE613F7DA6C}" destId="{CB4F1A4B-3E6E-46D3-862B-3D8857CD9016}" srcOrd="0" destOrd="0" presId="urn:microsoft.com/office/officeart/2005/8/layout/hierarchy1"/>
    <dgm:cxn modelId="{ACD8164D-81A0-46FD-A87E-CA21526130AA}" type="presParOf" srcId="{CB4F1A4B-3E6E-46D3-862B-3D8857CD9016}" destId="{66BCAFCC-200E-40B8-9BDB-B6DD3F5EFF68}" srcOrd="0" destOrd="0" presId="urn:microsoft.com/office/officeart/2005/8/layout/hierarchy1"/>
    <dgm:cxn modelId="{92E824E1-25C5-49D1-8C90-81D7051B5DEC}" type="presParOf" srcId="{CB4F1A4B-3E6E-46D3-862B-3D8857CD9016}" destId="{3611D16F-D8DA-438A-B529-9AF3BB1F1FFB}" srcOrd="1" destOrd="0" presId="urn:microsoft.com/office/officeart/2005/8/layout/hierarchy1"/>
    <dgm:cxn modelId="{8C9804E0-B45F-4DB3-8371-3BD2C39B5E2E}" type="presParOf" srcId="{E8D6B162-2C1B-4CA0-9C6D-FAE613F7DA6C}" destId="{40758F8E-AEBD-4133-AF2A-FDF360E43DF4}" srcOrd="1" destOrd="0" presId="urn:microsoft.com/office/officeart/2005/8/layout/hierarchy1"/>
    <dgm:cxn modelId="{7CBCC83D-EA94-4383-AFB3-70BFCDA100DA}" type="presParOf" srcId="{11B2D26E-D069-4EEF-AC5E-87A88AF1C52F}" destId="{82B1A846-3E91-44CC-B44B-839F6450BEFF}" srcOrd="4" destOrd="0" presId="urn:microsoft.com/office/officeart/2005/8/layout/hierarchy1"/>
    <dgm:cxn modelId="{613E8AAF-8A33-4190-9235-45CBAE36C38D}" type="presParOf" srcId="{11B2D26E-D069-4EEF-AC5E-87A88AF1C52F}" destId="{2347EB59-7B4A-4C0B-8A3D-2201FA4FDFAD}" srcOrd="5" destOrd="0" presId="urn:microsoft.com/office/officeart/2005/8/layout/hierarchy1"/>
    <dgm:cxn modelId="{10D4D305-ECDD-493B-A817-ECA9B4581AAA}" type="presParOf" srcId="{2347EB59-7B4A-4C0B-8A3D-2201FA4FDFAD}" destId="{5C40615B-2CBD-4750-A887-A1C25BD397E7}" srcOrd="0" destOrd="0" presId="urn:microsoft.com/office/officeart/2005/8/layout/hierarchy1"/>
    <dgm:cxn modelId="{4175A7A1-2B93-463A-86EA-CD4B15960981}" type="presParOf" srcId="{5C40615B-2CBD-4750-A887-A1C25BD397E7}" destId="{9B901936-3223-492C-8AC9-D6063D0619F8}" srcOrd="0" destOrd="0" presId="urn:microsoft.com/office/officeart/2005/8/layout/hierarchy1"/>
    <dgm:cxn modelId="{6673D7BC-E3B8-412E-8752-04A497CFC0E0}" type="presParOf" srcId="{5C40615B-2CBD-4750-A887-A1C25BD397E7}" destId="{D60FB325-809A-4ECA-83A9-426BD9F4BF63}" srcOrd="1" destOrd="0" presId="urn:microsoft.com/office/officeart/2005/8/layout/hierarchy1"/>
    <dgm:cxn modelId="{E1E652D8-97B6-4F39-86DD-67BE9B4CFF1B}" type="presParOf" srcId="{2347EB59-7B4A-4C0B-8A3D-2201FA4FDFAD}" destId="{21BF7573-648B-4C2A-804C-80B308A68312}" srcOrd="1" destOrd="0" presId="urn:microsoft.com/office/officeart/2005/8/layout/hierarchy1"/>
    <dgm:cxn modelId="{AA75BCA8-1FAA-4EF2-B0A4-C512C6AB6E69}" type="presParOf" srcId="{4F8A2F4B-C6F1-48A6-92AA-AA2CDBC1C603}" destId="{C8564738-353F-49F9-BDBA-6E612BD5E91A}" srcOrd="2" destOrd="0" presId="urn:microsoft.com/office/officeart/2005/8/layout/hierarchy1"/>
    <dgm:cxn modelId="{647CCCE2-0854-407D-93A7-51AD02D43D7F}" type="presParOf" srcId="{4F8A2F4B-C6F1-48A6-92AA-AA2CDBC1C603}" destId="{444B24E9-DCE7-4B76-988D-45CBEA8D61A2}" srcOrd="3" destOrd="0" presId="urn:microsoft.com/office/officeart/2005/8/layout/hierarchy1"/>
    <dgm:cxn modelId="{F5087CD3-8AD2-442C-9B17-D6AA27B5CAA0}" type="presParOf" srcId="{444B24E9-DCE7-4B76-988D-45CBEA8D61A2}" destId="{F1CAF41A-CCAF-401D-B246-7FEBACF163C6}" srcOrd="0" destOrd="0" presId="urn:microsoft.com/office/officeart/2005/8/layout/hierarchy1"/>
    <dgm:cxn modelId="{338DC074-EA3F-4BD8-87D6-A9CF34497C10}" type="presParOf" srcId="{F1CAF41A-CCAF-401D-B246-7FEBACF163C6}" destId="{4E745267-F320-4BEA-A223-DC2B715658DA}" srcOrd="0" destOrd="0" presId="urn:microsoft.com/office/officeart/2005/8/layout/hierarchy1"/>
    <dgm:cxn modelId="{05AA3E91-172C-4C7B-951B-22C94B372F99}" type="presParOf" srcId="{F1CAF41A-CCAF-401D-B246-7FEBACF163C6}" destId="{01524E48-B54B-4AE3-BA0C-F9EB4B5067EA}" srcOrd="1" destOrd="0" presId="urn:microsoft.com/office/officeart/2005/8/layout/hierarchy1"/>
    <dgm:cxn modelId="{2EA30B6A-E9EA-4A6A-971B-7E1419E40939}" type="presParOf" srcId="{444B24E9-DCE7-4B76-988D-45CBEA8D61A2}" destId="{6AD23D12-A630-40F7-BA66-DD45EC98B966}" srcOrd="1" destOrd="0" presId="urn:microsoft.com/office/officeart/2005/8/layout/hierarchy1"/>
    <dgm:cxn modelId="{58C4CCC2-28F8-4E77-AC78-EF2B7F703101}" type="presParOf" srcId="{4F8A2F4B-C6F1-48A6-92AA-AA2CDBC1C603}" destId="{8CA682CD-5AAB-4E54-83EC-1E0B929D2AA3}" srcOrd="4" destOrd="0" presId="urn:microsoft.com/office/officeart/2005/8/layout/hierarchy1"/>
    <dgm:cxn modelId="{05C447B9-91B5-45B6-BD22-FE447D308DA2}" type="presParOf" srcId="{4F8A2F4B-C6F1-48A6-92AA-AA2CDBC1C603}" destId="{012205C9-ACB5-40D3-9C9B-3486A938E336}" srcOrd="5" destOrd="0" presId="urn:microsoft.com/office/officeart/2005/8/layout/hierarchy1"/>
    <dgm:cxn modelId="{B7ED796F-76F4-4567-B2F8-1B980FEB996B}" type="presParOf" srcId="{012205C9-ACB5-40D3-9C9B-3486A938E336}" destId="{30BC2DA4-A7A3-4204-8EA1-F993381A5F2D}" srcOrd="0" destOrd="0" presId="urn:microsoft.com/office/officeart/2005/8/layout/hierarchy1"/>
    <dgm:cxn modelId="{4F4CCC90-982D-4E5F-A09B-A5F9FFEE475A}" type="presParOf" srcId="{30BC2DA4-A7A3-4204-8EA1-F993381A5F2D}" destId="{553B834E-AE7E-42C2-9192-1A4A91AF8E06}" srcOrd="0" destOrd="0" presId="urn:microsoft.com/office/officeart/2005/8/layout/hierarchy1"/>
    <dgm:cxn modelId="{01922332-5E94-48CB-8B56-043E6D457608}" type="presParOf" srcId="{30BC2DA4-A7A3-4204-8EA1-F993381A5F2D}" destId="{3AD06E97-E05A-4655-90A8-D4AFE4A58FEF}" srcOrd="1" destOrd="0" presId="urn:microsoft.com/office/officeart/2005/8/layout/hierarchy1"/>
    <dgm:cxn modelId="{4BBD888C-3B55-4A97-8EE3-87699A860D8E}" type="presParOf" srcId="{012205C9-ACB5-40D3-9C9B-3486A938E336}" destId="{26D69B5F-34B6-4076-8743-97FF4FEF459A}" srcOrd="1" destOrd="0" presId="urn:microsoft.com/office/officeart/2005/8/layout/hierarchy1"/>
    <dgm:cxn modelId="{9BBB5F5E-FBD5-4A7B-A34E-6A002154FFEC}" type="presParOf" srcId="{4F8A2F4B-C6F1-48A6-92AA-AA2CDBC1C603}" destId="{6D9532AE-1C09-4A50-A3BD-3B22708D20F7}" srcOrd="6" destOrd="0" presId="urn:microsoft.com/office/officeart/2005/8/layout/hierarchy1"/>
    <dgm:cxn modelId="{0FA34282-0421-48B1-9BBC-7B7595E6A948}" type="presParOf" srcId="{4F8A2F4B-C6F1-48A6-92AA-AA2CDBC1C603}" destId="{EC56E25A-1179-44B8-862D-58E766504DFA}" srcOrd="7" destOrd="0" presId="urn:microsoft.com/office/officeart/2005/8/layout/hierarchy1"/>
    <dgm:cxn modelId="{444470D7-E7CA-43C1-A442-91D93DEA7C4F}" type="presParOf" srcId="{EC56E25A-1179-44B8-862D-58E766504DFA}" destId="{02F4BBED-BA94-4B20-B104-7286BB79CF6B}" srcOrd="0" destOrd="0" presId="urn:microsoft.com/office/officeart/2005/8/layout/hierarchy1"/>
    <dgm:cxn modelId="{C3BAD48A-AFAE-4AC1-8EAF-253772CFA386}" type="presParOf" srcId="{02F4BBED-BA94-4B20-B104-7286BB79CF6B}" destId="{A5112FF7-5488-46E5-A102-8FCC5C6CEF13}" srcOrd="0" destOrd="0" presId="urn:microsoft.com/office/officeart/2005/8/layout/hierarchy1"/>
    <dgm:cxn modelId="{A831AC2C-1869-4170-BF23-FD405F7DEED9}" type="presParOf" srcId="{02F4BBED-BA94-4B20-B104-7286BB79CF6B}" destId="{ABDF1A39-4DF2-4645-8A5B-1C9033966226}" srcOrd="1" destOrd="0" presId="urn:microsoft.com/office/officeart/2005/8/layout/hierarchy1"/>
    <dgm:cxn modelId="{7C35045D-7C36-4EC2-8E73-CEF7A21FE0C1}" type="presParOf" srcId="{EC56E25A-1179-44B8-862D-58E766504DFA}" destId="{B874D551-4EA7-42A4-9AAC-CD63850F352C}" srcOrd="1" destOrd="0" presId="urn:microsoft.com/office/officeart/2005/8/layout/hierarchy1"/>
    <dgm:cxn modelId="{515A5D29-3FD5-4B7B-8D40-6283FAA538FE}" type="presParOf" srcId="{4F8A2F4B-C6F1-48A6-92AA-AA2CDBC1C603}" destId="{727C3318-5924-48D9-90E5-0DB30D9CEEBA}" srcOrd="8" destOrd="0" presId="urn:microsoft.com/office/officeart/2005/8/layout/hierarchy1"/>
    <dgm:cxn modelId="{703B8342-FA18-4AFE-AC37-9C83B14A4E26}" type="presParOf" srcId="{4F8A2F4B-C6F1-48A6-92AA-AA2CDBC1C603}" destId="{45B7A320-BAE8-4E7F-BC79-2651AE5FDC0B}" srcOrd="9" destOrd="0" presId="urn:microsoft.com/office/officeart/2005/8/layout/hierarchy1"/>
    <dgm:cxn modelId="{36312CF7-1CDA-4BCD-9DEB-D4F1A4995780}" type="presParOf" srcId="{45B7A320-BAE8-4E7F-BC79-2651AE5FDC0B}" destId="{5C4074FF-9094-43BD-AD67-80536A0B1137}" srcOrd="0" destOrd="0" presId="urn:microsoft.com/office/officeart/2005/8/layout/hierarchy1"/>
    <dgm:cxn modelId="{F620449B-332A-43B3-AD1D-8E90D5F89388}" type="presParOf" srcId="{5C4074FF-9094-43BD-AD67-80536A0B1137}" destId="{6A671697-8A31-40AD-A808-3C26ACFF4EFA}" srcOrd="0" destOrd="0" presId="urn:microsoft.com/office/officeart/2005/8/layout/hierarchy1"/>
    <dgm:cxn modelId="{34ED16C3-749D-40B5-9061-DD1F0630B44C}" type="presParOf" srcId="{5C4074FF-9094-43BD-AD67-80536A0B1137}" destId="{30397A36-46B4-4516-817F-D02835FFD580}" srcOrd="1" destOrd="0" presId="urn:microsoft.com/office/officeart/2005/8/layout/hierarchy1"/>
    <dgm:cxn modelId="{A9E583B3-8F4D-4288-A0CC-BA005C45FC2A}" type="presParOf" srcId="{45B7A320-BAE8-4E7F-BC79-2651AE5FDC0B}" destId="{8CD395B2-5437-439A-BE55-0DE22FD58BBC}" srcOrd="1" destOrd="0" presId="urn:microsoft.com/office/officeart/2005/8/layout/hierarchy1"/>
    <dgm:cxn modelId="{3DA5099B-34DB-434B-810F-5E9B8380F848}" type="presParOf" srcId="{4F8A2F4B-C6F1-48A6-92AA-AA2CDBC1C603}" destId="{52137C9D-1349-42F1-9FEC-8DE3479241C0}" srcOrd="10" destOrd="0" presId="urn:microsoft.com/office/officeart/2005/8/layout/hierarchy1"/>
    <dgm:cxn modelId="{708D59F8-D2F3-4CB4-80C3-BA006CB43C80}" type="presParOf" srcId="{4F8A2F4B-C6F1-48A6-92AA-AA2CDBC1C603}" destId="{D87EF3AE-8737-4B91-BD9C-42202C68E6D2}" srcOrd="11" destOrd="0" presId="urn:microsoft.com/office/officeart/2005/8/layout/hierarchy1"/>
    <dgm:cxn modelId="{20EB781B-73EE-408F-A26E-2458AE9EF0BE}" type="presParOf" srcId="{D87EF3AE-8737-4B91-BD9C-42202C68E6D2}" destId="{4EB722D4-5061-4449-B120-015C0CC89D92}" srcOrd="0" destOrd="0" presId="urn:microsoft.com/office/officeart/2005/8/layout/hierarchy1"/>
    <dgm:cxn modelId="{2A289A47-D0A9-46BB-AFAF-47CBBE6FF5BC}" type="presParOf" srcId="{4EB722D4-5061-4449-B120-015C0CC89D92}" destId="{67EF7660-F079-4914-84EF-AD7BC53643F5}" srcOrd="0" destOrd="0" presId="urn:microsoft.com/office/officeart/2005/8/layout/hierarchy1"/>
    <dgm:cxn modelId="{9C40BEA2-4DAB-430B-B1A9-A217CAB6C6FA}" type="presParOf" srcId="{4EB722D4-5061-4449-B120-015C0CC89D92}" destId="{C32C5DF8-F13F-48DA-89D0-100645296ECE}" srcOrd="1" destOrd="0" presId="urn:microsoft.com/office/officeart/2005/8/layout/hierarchy1"/>
    <dgm:cxn modelId="{B710C955-8535-4C9A-BDF4-61E80A547CAE}" type="presParOf" srcId="{D87EF3AE-8737-4B91-BD9C-42202C68E6D2}" destId="{14329EE3-37C9-4094-A27D-D28492BA5D2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F7C05-AD21-4C10-AECB-F20C0FFF6143}">
      <dsp:nvSpPr>
        <dsp:cNvPr id="0" name=""/>
        <dsp:cNvSpPr/>
      </dsp:nvSpPr>
      <dsp:spPr>
        <a:xfrm>
          <a:off x="0" y="189896"/>
          <a:ext cx="10776854" cy="4310741"/>
        </a:xfrm>
        <a:prstGeom prst="leftRightRibb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99E023-0F08-4BAE-853A-E3076D2D15F7}">
      <dsp:nvSpPr>
        <dsp:cNvPr id="0" name=""/>
        <dsp:cNvSpPr/>
      </dsp:nvSpPr>
      <dsp:spPr>
        <a:xfrm>
          <a:off x="1293222" y="944275"/>
          <a:ext cx="3556361" cy="211226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67132" rIns="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Something for </a:t>
          </a:r>
          <a:br>
            <a:rPr lang="en-US" sz="4700" kern="1200" dirty="0"/>
          </a:br>
          <a:r>
            <a:rPr lang="en-US" sz="4700" kern="1200" dirty="0"/>
            <a:t>something</a:t>
          </a:r>
        </a:p>
      </dsp:txBody>
      <dsp:txXfrm>
        <a:off x="1293222" y="944275"/>
        <a:ext cx="3556361" cy="2112263"/>
      </dsp:txXfrm>
    </dsp:sp>
    <dsp:sp modelId="{FCC3409F-FFF9-46D5-94B3-849AC2F3D00D}">
      <dsp:nvSpPr>
        <dsp:cNvPr id="0" name=""/>
        <dsp:cNvSpPr/>
      </dsp:nvSpPr>
      <dsp:spPr>
        <a:xfrm>
          <a:off x="5388427" y="1633994"/>
          <a:ext cx="4202973" cy="211226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67132" rIns="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Only perpetrated by employee</a:t>
          </a:r>
        </a:p>
      </dsp:txBody>
      <dsp:txXfrm>
        <a:off x="5388427" y="1633994"/>
        <a:ext cx="4202973" cy="21122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067B5-5255-4309-AE8A-0292E78B0B2D}">
      <dsp:nvSpPr>
        <dsp:cNvPr id="0" name=""/>
        <dsp:cNvSpPr/>
      </dsp:nvSpPr>
      <dsp:spPr>
        <a:xfrm>
          <a:off x="820" y="508743"/>
          <a:ext cx="3529540" cy="4235449"/>
        </a:xfrm>
        <a:prstGeom prst="roundRect">
          <a:avLst>
            <a:gd name="adj" fmla="val 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en-US" sz="3000" kern="1200" dirty="0"/>
            <a:t>Notice</a:t>
          </a:r>
        </a:p>
      </dsp:txBody>
      <dsp:txXfrm rot="16200000">
        <a:off x="-1382759" y="1892323"/>
        <a:ext cx="3473068" cy="705908"/>
      </dsp:txXfrm>
    </dsp:sp>
    <dsp:sp modelId="{9C96BCEA-D9E6-4C3D-A679-5DB9719B107F}">
      <dsp:nvSpPr>
        <dsp:cNvPr id="0" name=""/>
        <dsp:cNvSpPr/>
      </dsp:nvSpPr>
      <dsp:spPr>
        <a:xfrm>
          <a:off x="706728" y="508743"/>
          <a:ext cx="2629507" cy="4235449"/>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Font typeface="+mj-lt"/>
            <a:buNone/>
          </a:pPr>
          <a:r>
            <a:rPr lang="en-US" sz="2000" kern="1200" dirty="0"/>
            <a:t>Provide, to a party whose participation is invited or expected, written notice of the date, time, location, participants, and purpose of all hearings, </a:t>
          </a:r>
          <a:r>
            <a:rPr lang="en-US" sz="2000" b="0" u="none" kern="1200" dirty="0"/>
            <a:t>investigative interviews, or other meetings, with sufficient time for the party to prepare to participate</a:t>
          </a:r>
          <a:r>
            <a:rPr lang="en-US" sz="2000" kern="1200" dirty="0"/>
            <a:t>;</a:t>
          </a:r>
        </a:p>
      </dsp:txBody>
      <dsp:txXfrm>
        <a:off x="706728" y="508743"/>
        <a:ext cx="2629507" cy="4235449"/>
      </dsp:txXfrm>
    </dsp:sp>
    <dsp:sp modelId="{1DAAA45F-7E6C-4A72-8C8D-6C2738DFF84E}">
      <dsp:nvSpPr>
        <dsp:cNvPr id="0" name=""/>
        <dsp:cNvSpPr/>
      </dsp:nvSpPr>
      <dsp:spPr>
        <a:xfrm>
          <a:off x="3653895" y="508743"/>
          <a:ext cx="3529540" cy="4235449"/>
        </a:xfrm>
        <a:prstGeom prst="roundRect">
          <a:avLst>
            <a:gd name="adj" fmla="val 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Font typeface="+mj-lt"/>
            <a:buNone/>
          </a:pPr>
          <a:r>
            <a:rPr lang="en-US" sz="3000" kern="1200" dirty="0"/>
            <a:t>Inspection &amp; Review</a:t>
          </a:r>
        </a:p>
      </dsp:txBody>
      <dsp:txXfrm rot="16200000">
        <a:off x="2270315" y="1892323"/>
        <a:ext cx="3473068" cy="705908"/>
      </dsp:txXfrm>
    </dsp:sp>
    <dsp:sp modelId="{23ADEE74-473F-4620-9916-DED0B2AB3D96}">
      <dsp:nvSpPr>
        <dsp:cNvPr id="0" name=""/>
        <dsp:cNvSpPr/>
      </dsp:nvSpPr>
      <dsp:spPr>
        <a:xfrm rot="5400000">
          <a:off x="3360428" y="3873699"/>
          <a:ext cx="622229" cy="529431"/>
        </a:xfrm>
        <a:prstGeom prst="flowChartExtra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376041-4078-4878-A175-C9D88D94A4B2}">
      <dsp:nvSpPr>
        <dsp:cNvPr id="0" name=""/>
        <dsp:cNvSpPr/>
      </dsp:nvSpPr>
      <dsp:spPr>
        <a:xfrm>
          <a:off x="4359803" y="508743"/>
          <a:ext cx="2629507" cy="4235449"/>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Font typeface="+mj-lt"/>
            <a:buNone/>
          </a:pPr>
          <a:r>
            <a:rPr lang="en-US" sz="1800" kern="1200" dirty="0"/>
            <a:t>Prior to completion of the investigative report, the recipient must send to each party and the party’s advisor, if any, a draft of the investigative report and the evidence subject to inspection and review in an </a:t>
          </a:r>
          <a:r>
            <a:rPr lang="en-US" sz="1800" b="0" kern="1200" dirty="0"/>
            <a:t>electronic format or a hard copy, and the parties must have at least </a:t>
          </a:r>
          <a:r>
            <a:rPr lang="en-US" sz="1800" b="0" u="sng" kern="1200" dirty="0"/>
            <a:t>10 days </a:t>
          </a:r>
          <a:r>
            <a:rPr lang="en-US" sz="1800" b="0" kern="1200" dirty="0"/>
            <a:t>to submit a written response, which the investigator will consider prior to completion of the investigative report. </a:t>
          </a:r>
        </a:p>
      </dsp:txBody>
      <dsp:txXfrm>
        <a:off x="4359803" y="508743"/>
        <a:ext cx="2629507" cy="4235449"/>
      </dsp:txXfrm>
    </dsp:sp>
    <dsp:sp modelId="{11E70504-E07F-4B5E-AA69-C9F04AC46EF9}">
      <dsp:nvSpPr>
        <dsp:cNvPr id="0" name=""/>
        <dsp:cNvSpPr/>
      </dsp:nvSpPr>
      <dsp:spPr>
        <a:xfrm>
          <a:off x="7306969" y="508743"/>
          <a:ext cx="3529540" cy="4235449"/>
        </a:xfrm>
        <a:prstGeom prst="roundRect">
          <a:avLst>
            <a:gd name="adj" fmla="val 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Font typeface="+mj-lt"/>
            <a:buNone/>
          </a:pPr>
          <a:r>
            <a:rPr lang="en-US" sz="3000" kern="1200" dirty="0"/>
            <a:t>Finalize Report</a:t>
          </a:r>
        </a:p>
      </dsp:txBody>
      <dsp:txXfrm rot="16200000">
        <a:off x="5923389" y="1892323"/>
        <a:ext cx="3473068" cy="705908"/>
      </dsp:txXfrm>
    </dsp:sp>
    <dsp:sp modelId="{E1FE4DE5-3116-4F32-A8EA-EBB243FE9998}">
      <dsp:nvSpPr>
        <dsp:cNvPr id="0" name=""/>
        <dsp:cNvSpPr/>
      </dsp:nvSpPr>
      <dsp:spPr>
        <a:xfrm rot="5400000">
          <a:off x="7013502" y="3873699"/>
          <a:ext cx="622229" cy="529431"/>
        </a:xfrm>
        <a:prstGeom prst="flowChartExtra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8D8884-2E6B-42DA-ABF4-157A8F6273E9}">
      <dsp:nvSpPr>
        <dsp:cNvPr id="0" name=""/>
        <dsp:cNvSpPr/>
      </dsp:nvSpPr>
      <dsp:spPr>
        <a:xfrm>
          <a:off x="8012878" y="508743"/>
          <a:ext cx="2629507" cy="4235449"/>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Font typeface="+mj-lt"/>
            <a:buNone/>
          </a:pPr>
          <a:r>
            <a:rPr lang="en-US" sz="1800" kern="1200" dirty="0"/>
            <a:t>Create an investigative </a:t>
          </a:r>
          <a:r>
            <a:rPr lang="en-US" sz="1800" b="0" kern="1200" dirty="0"/>
            <a:t>report that fairly summarizes relevant evidence and, </a:t>
          </a:r>
          <a:r>
            <a:rPr lang="en-US" sz="1800" b="0" u="sng" kern="1200" dirty="0"/>
            <a:t>at least 10 days prior to a time of determination</a:t>
          </a:r>
          <a:r>
            <a:rPr lang="en-US" sz="1800" b="0" kern="1200" dirty="0"/>
            <a:t> regarding responsibility, send to each party and the party’s advisor, if any, the investigative report in an electronic format or a hard copy, for their review and </a:t>
          </a:r>
          <a:r>
            <a:rPr lang="en-US" sz="1800" kern="1200" dirty="0"/>
            <a:t>written response.</a:t>
          </a:r>
        </a:p>
      </dsp:txBody>
      <dsp:txXfrm>
        <a:off x="8012878" y="508743"/>
        <a:ext cx="2629507" cy="42354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7A23A-4C45-4E26-8A2D-9A7AAA73E742}">
      <dsp:nvSpPr>
        <dsp:cNvPr id="0" name=""/>
        <dsp:cNvSpPr/>
      </dsp:nvSpPr>
      <dsp:spPr>
        <a:xfrm>
          <a:off x="0" y="1751798"/>
          <a:ext cx="2106083" cy="2527299"/>
        </a:xfrm>
        <a:prstGeom prst="roundRect">
          <a:avLst>
            <a:gd name="adj" fmla="val 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marL="0" lvl="0" indent="0" algn="r" defTabSz="622300">
            <a:lnSpc>
              <a:spcPct val="90000"/>
            </a:lnSpc>
            <a:spcBef>
              <a:spcPct val="0"/>
            </a:spcBef>
            <a:spcAft>
              <a:spcPct val="35000"/>
            </a:spcAft>
            <a:buNone/>
          </a:pPr>
          <a:r>
            <a:rPr lang="en-US" sz="1400" kern="1200" dirty="0"/>
            <a:t>Receive Invest. Report</a:t>
          </a:r>
        </a:p>
      </dsp:txBody>
      <dsp:txXfrm rot="16200000">
        <a:off x="-825584" y="2577383"/>
        <a:ext cx="2072385" cy="421216"/>
      </dsp:txXfrm>
    </dsp:sp>
    <dsp:sp modelId="{632BA61C-8EB1-4196-9A38-5C1992D581C7}">
      <dsp:nvSpPr>
        <dsp:cNvPr id="0" name=""/>
        <dsp:cNvSpPr/>
      </dsp:nvSpPr>
      <dsp:spPr>
        <a:xfrm>
          <a:off x="421216" y="1751798"/>
          <a:ext cx="1569031" cy="2527299"/>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en-US" sz="1700" kern="1200" dirty="0"/>
            <a:t>Upon receiving the investigator’s report, afford each party the opportunity to submit written, relevant questions that the parties want asked of any party or witness</a:t>
          </a:r>
        </a:p>
      </dsp:txBody>
      <dsp:txXfrm>
        <a:off x="421216" y="1751798"/>
        <a:ext cx="1569031" cy="2527299"/>
      </dsp:txXfrm>
    </dsp:sp>
    <dsp:sp modelId="{862C12EA-0998-433B-8A27-D1711E68319A}">
      <dsp:nvSpPr>
        <dsp:cNvPr id="0" name=""/>
        <dsp:cNvSpPr/>
      </dsp:nvSpPr>
      <dsp:spPr>
        <a:xfrm>
          <a:off x="2185828" y="1751798"/>
          <a:ext cx="2106083" cy="2527299"/>
        </a:xfrm>
        <a:prstGeom prst="roundRect">
          <a:avLst>
            <a:gd name="adj" fmla="val 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marL="0" lvl="0" indent="0" algn="r" defTabSz="622300">
            <a:lnSpc>
              <a:spcPct val="90000"/>
            </a:lnSpc>
            <a:spcBef>
              <a:spcPct val="0"/>
            </a:spcBef>
            <a:spcAft>
              <a:spcPct val="35000"/>
            </a:spcAft>
            <a:buNone/>
          </a:pPr>
          <a:r>
            <a:rPr lang="en-US" sz="1400" kern="1200" dirty="0"/>
            <a:t>Exchange Questions</a:t>
          </a:r>
        </a:p>
      </dsp:txBody>
      <dsp:txXfrm rot="16200000">
        <a:off x="1360243" y="2577383"/>
        <a:ext cx="2072385" cy="421216"/>
      </dsp:txXfrm>
    </dsp:sp>
    <dsp:sp modelId="{7DDBCF79-67A1-4512-8346-43D12EF8E323}">
      <dsp:nvSpPr>
        <dsp:cNvPr id="0" name=""/>
        <dsp:cNvSpPr/>
      </dsp:nvSpPr>
      <dsp:spPr>
        <a:xfrm rot="5400000">
          <a:off x="2010586" y="3761186"/>
          <a:ext cx="371544" cy="315912"/>
        </a:xfrm>
        <a:prstGeom prst="flowChartExtra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E58EFA-1580-4F4E-BDCD-8B9716816F6E}">
      <dsp:nvSpPr>
        <dsp:cNvPr id="0" name=""/>
        <dsp:cNvSpPr/>
      </dsp:nvSpPr>
      <dsp:spPr>
        <a:xfrm>
          <a:off x="2607045" y="1751798"/>
          <a:ext cx="1569031" cy="2527299"/>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en-US" sz="1700" kern="1200" dirty="0"/>
            <a:t>Provide each party with the answers, and allow for additional, limited follow-up questions</a:t>
          </a:r>
        </a:p>
      </dsp:txBody>
      <dsp:txXfrm>
        <a:off x="2607045" y="1751798"/>
        <a:ext cx="1569031" cy="2527299"/>
      </dsp:txXfrm>
    </dsp:sp>
    <dsp:sp modelId="{3A2B882A-8A53-47AE-A1B2-8A7D36BAE300}">
      <dsp:nvSpPr>
        <dsp:cNvPr id="0" name=""/>
        <dsp:cNvSpPr/>
      </dsp:nvSpPr>
      <dsp:spPr>
        <a:xfrm>
          <a:off x="4365624" y="1751798"/>
          <a:ext cx="2106083" cy="2527299"/>
        </a:xfrm>
        <a:prstGeom prst="roundRect">
          <a:avLst>
            <a:gd name="adj" fmla="val 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marL="0" lvl="0" indent="0" algn="r" defTabSz="622300">
            <a:lnSpc>
              <a:spcPct val="90000"/>
            </a:lnSpc>
            <a:spcBef>
              <a:spcPct val="0"/>
            </a:spcBef>
            <a:spcAft>
              <a:spcPct val="35000"/>
            </a:spcAft>
            <a:buNone/>
          </a:pPr>
          <a:r>
            <a:rPr lang="en-US" sz="1400" kern="1200" dirty="0"/>
            <a:t>Determination Regarding Responsibility</a:t>
          </a:r>
        </a:p>
      </dsp:txBody>
      <dsp:txXfrm rot="16200000">
        <a:off x="3540039" y="2577383"/>
        <a:ext cx="2072385" cy="421216"/>
      </dsp:txXfrm>
    </dsp:sp>
    <dsp:sp modelId="{415797BA-D4AD-4212-9B86-E6657F1543F3}">
      <dsp:nvSpPr>
        <dsp:cNvPr id="0" name=""/>
        <dsp:cNvSpPr/>
      </dsp:nvSpPr>
      <dsp:spPr>
        <a:xfrm rot="5400000">
          <a:off x="4190382" y="3761186"/>
          <a:ext cx="371544" cy="315912"/>
        </a:xfrm>
        <a:prstGeom prst="flowChartExtra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8EC0EF-C055-48AB-A8D4-3CCDBFA79E95}">
      <dsp:nvSpPr>
        <dsp:cNvPr id="0" name=""/>
        <dsp:cNvSpPr/>
      </dsp:nvSpPr>
      <dsp:spPr>
        <a:xfrm>
          <a:off x="4786841" y="1751798"/>
          <a:ext cx="1569031" cy="2527299"/>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en-US" sz="1700" kern="1200" dirty="0"/>
            <a:t>The decision-maker must make a determination regarding responsibility</a:t>
          </a:r>
        </a:p>
      </dsp:txBody>
      <dsp:txXfrm>
        <a:off x="4786841" y="1751798"/>
        <a:ext cx="1569031" cy="2527299"/>
      </dsp:txXfrm>
    </dsp:sp>
    <dsp:sp modelId="{5BDB2136-0338-44BF-B57E-7B41254AA933}">
      <dsp:nvSpPr>
        <dsp:cNvPr id="0" name=""/>
        <dsp:cNvSpPr/>
      </dsp:nvSpPr>
      <dsp:spPr>
        <a:xfrm>
          <a:off x="6545420" y="1751798"/>
          <a:ext cx="2106083" cy="2527299"/>
        </a:xfrm>
        <a:prstGeom prst="roundRect">
          <a:avLst>
            <a:gd name="adj" fmla="val 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marL="0" lvl="0" indent="0" algn="r" defTabSz="622300">
            <a:lnSpc>
              <a:spcPct val="90000"/>
            </a:lnSpc>
            <a:spcBef>
              <a:spcPct val="0"/>
            </a:spcBef>
            <a:spcAft>
              <a:spcPct val="35000"/>
            </a:spcAft>
            <a:buNone/>
          </a:pPr>
          <a:r>
            <a:rPr lang="en-US" sz="1400" kern="1200" dirty="0"/>
            <a:t>Discipline</a:t>
          </a:r>
        </a:p>
      </dsp:txBody>
      <dsp:txXfrm rot="16200000">
        <a:off x="5719835" y="2577383"/>
        <a:ext cx="2072385" cy="421216"/>
      </dsp:txXfrm>
    </dsp:sp>
    <dsp:sp modelId="{91A07468-EEC9-407A-B589-0192611581AB}">
      <dsp:nvSpPr>
        <dsp:cNvPr id="0" name=""/>
        <dsp:cNvSpPr/>
      </dsp:nvSpPr>
      <dsp:spPr>
        <a:xfrm rot="5400000">
          <a:off x="6370178" y="3761186"/>
          <a:ext cx="371544" cy="315912"/>
        </a:xfrm>
        <a:prstGeom prst="flowChartExtra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3B022A-144F-44FE-A2C9-FFC49FD68CF9}">
      <dsp:nvSpPr>
        <dsp:cNvPr id="0" name=""/>
        <dsp:cNvSpPr/>
      </dsp:nvSpPr>
      <dsp:spPr>
        <a:xfrm>
          <a:off x="6966637" y="1751798"/>
          <a:ext cx="1569031" cy="2527299"/>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kern="1200" dirty="0"/>
            <a:t>If determined harassment occurred, disciplinary procedures can begin </a:t>
          </a:r>
        </a:p>
      </dsp:txBody>
      <dsp:txXfrm>
        <a:off x="6966637" y="1751798"/>
        <a:ext cx="1569031" cy="2527299"/>
      </dsp:txXfrm>
    </dsp:sp>
    <dsp:sp modelId="{06D77B83-1E17-4ED0-9B20-99DE680E3260}">
      <dsp:nvSpPr>
        <dsp:cNvPr id="0" name=""/>
        <dsp:cNvSpPr/>
      </dsp:nvSpPr>
      <dsp:spPr>
        <a:xfrm>
          <a:off x="8725216" y="1751798"/>
          <a:ext cx="2106083" cy="2527299"/>
        </a:xfrm>
        <a:prstGeom prst="roundRect">
          <a:avLst>
            <a:gd name="adj" fmla="val 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marL="0" lvl="0" indent="0" algn="r" defTabSz="622300">
            <a:lnSpc>
              <a:spcPct val="90000"/>
            </a:lnSpc>
            <a:spcBef>
              <a:spcPct val="0"/>
            </a:spcBef>
            <a:spcAft>
              <a:spcPct val="35000"/>
            </a:spcAft>
            <a:buNone/>
          </a:pPr>
          <a:r>
            <a:rPr lang="en-US" sz="1400" kern="1200" dirty="0"/>
            <a:t>Finalize</a:t>
          </a:r>
        </a:p>
      </dsp:txBody>
      <dsp:txXfrm rot="16200000">
        <a:off x="7899631" y="2577383"/>
        <a:ext cx="2072385" cy="421216"/>
      </dsp:txXfrm>
    </dsp:sp>
    <dsp:sp modelId="{039BCA8B-3A30-4A96-A2E1-1AFA481D5315}">
      <dsp:nvSpPr>
        <dsp:cNvPr id="0" name=""/>
        <dsp:cNvSpPr/>
      </dsp:nvSpPr>
      <dsp:spPr>
        <a:xfrm rot="5400000">
          <a:off x="8549974" y="3761186"/>
          <a:ext cx="371544" cy="315912"/>
        </a:xfrm>
        <a:prstGeom prst="flowChartExtra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398F91-5578-4436-B57A-E4694157440E}">
      <dsp:nvSpPr>
        <dsp:cNvPr id="0" name=""/>
        <dsp:cNvSpPr/>
      </dsp:nvSpPr>
      <dsp:spPr>
        <a:xfrm>
          <a:off x="9146433" y="1751798"/>
          <a:ext cx="1569031" cy="2527299"/>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t>The decision becomes final on the date the parties receive the results of an appeal, if any appeal is filed, or on the date the opportunity for an appeal expires</a:t>
          </a:r>
        </a:p>
      </dsp:txBody>
      <dsp:txXfrm>
        <a:off x="9146433" y="1751798"/>
        <a:ext cx="1569031" cy="25272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202C1-1464-43BB-BEBD-3CC1C2B699EB}">
      <dsp:nvSpPr>
        <dsp:cNvPr id="0" name=""/>
        <dsp:cNvSpPr/>
      </dsp:nvSpPr>
      <dsp:spPr>
        <a:xfrm>
          <a:off x="1919980" y="2550276"/>
          <a:ext cx="1770940" cy="177094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Basis for Appeal</a:t>
          </a:r>
        </a:p>
      </dsp:txBody>
      <dsp:txXfrm>
        <a:off x="2179328" y="2809624"/>
        <a:ext cx="1252244" cy="1252244"/>
      </dsp:txXfrm>
    </dsp:sp>
    <dsp:sp modelId="{923A7EDD-C633-4B0B-BEAD-6384DD4BADE7}">
      <dsp:nvSpPr>
        <dsp:cNvPr id="0" name=""/>
        <dsp:cNvSpPr/>
      </dsp:nvSpPr>
      <dsp:spPr>
        <a:xfrm rot="12900000">
          <a:off x="715380" y="2219041"/>
          <a:ext cx="1425680" cy="50471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C53990-EEA3-411D-B387-B56257257F7C}">
      <dsp:nvSpPr>
        <dsp:cNvPr id="0" name=""/>
        <dsp:cNvSpPr/>
      </dsp:nvSpPr>
      <dsp:spPr>
        <a:xfrm>
          <a:off x="3099" y="1389574"/>
          <a:ext cx="1682393" cy="134591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Procedural irregularity that affected the outcomes;</a:t>
          </a:r>
        </a:p>
      </dsp:txBody>
      <dsp:txXfrm>
        <a:off x="42519" y="1428994"/>
        <a:ext cx="1603553" cy="1267074"/>
      </dsp:txXfrm>
    </dsp:sp>
    <dsp:sp modelId="{9341A1F6-84E8-4F46-A7CE-FFE6F5972CF4}">
      <dsp:nvSpPr>
        <dsp:cNvPr id="0" name=""/>
        <dsp:cNvSpPr/>
      </dsp:nvSpPr>
      <dsp:spPr>
        <a:xfrm rot="16200000">
          <a:off x="2092610" y="1502101"/>
          <a:ext cx="1425680" cy="50471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1A3514-5DB8-4CCB-8F1C-B11AA04CDD82}">
      <dsp:nvSpPr>
        <dsp:cNvPr id="0" name=""/>
        <dsp:cNvSpPr/>
      </dsp:nvSpPr>
      <dsp:spPr>
        <a:xfrm>
          <a:off x="1964253" y="368662"/>
          <a:ext cx="1682393" cy="134591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New evidence that was not reasonably available at the time that could affect the outcome; and/or</a:t>
          </a:r>
        </a:p>
      </dsp:txBody>
      <dsp:txXfrm>
        <a:off x="2003673" y="408082"/>
        <a:ext cx="1603553" cy="1267074"/>
      </dsp:txXfrm>
    </dsp:sp>
    <dsp:sp modelId="{29449FD4-6CFC-4D2E-A69E-E94EAA85250C}">
      <dsp:nvSpPr>
        <dsp:cNvPr id="0" name=""/>
        <dsp:cNvSpPr/>
      </dsp:nvSpPr>
      <dsp:spPr>
        <a:xfrm rot="19500000">
          <a:off x="3469839" y="2219041"/>
          <a:ext cx="1425680" cy="50471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F032B2-1299-4C82-85CD-DFDB80C82873}">
      <dsp:nvSpPr>
        <dsp:cNvPr id="0" name=""/>
        <dsp:cNvSpPr/>
      </dsp:nvSpPr>
      <dsp:spPr>
        <a:xfrm>
          <a:off x="3925407" y="1389574"/>
          <a:ext cx="1682393" cy="134591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The Title IX Coordinator, investigator, or decision-maker had a conflict of interest or bias against either party that affected the outcome.</a:t>
          </a:r>
        </a:p>
      </dsp:txBody>
      <dsp:txXfrm>
        <a:off x="3964827" y="1428994"/>
        <a:ext cx="1603553" cy="12670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A522D-B726-4A58-A8A7-7F54D9D0AB09}">
      <dsp:nvSpPr>
        <dsp:cNvPr id="0" name=""/>
        <dsp:cNvSpPr/>
      </dsp:nvSpPr>
      <dsp:spPr>
        <a:xfrm>
          <a:off x="661750" y="55124"/>
          <a:ext cx="1030186" cy="103018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D47A2C-0841-422C-A6AC-549069770E8F}">
      <dsp:nvSpPr>
        <dsp:cNvPr id="0" name=""/>
        <dsp:cNvSpPr/>
      </dsp:nvSpPr>
      <dsp:spPr>
        <a:xfrm>
          <a:off x="878089" y="271463"/>
          <a:ext cx="597508" cy="597508"/>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7D7580-5126-4F2F-82FC-95B198C19758}">
      <dsp:nvSpPr>
        <dsp:cNvPr id="0" name=""/>
        <dsp:cNvSpPr/>
      </dsp:nvSpPr>
      <dsp:spPr>
        <a:xfrm>
          <a:off x="1912691" y="55124"/>
          <a:ext cx="2428297" cy="103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Review the evidence gathered by the investigator, the investigator’s report, and the original decision-maker’s determination;</a:t>
          </a:r>
        </a:p>
      </dsp:txBody>
      <dsp:txXfrm>
        <a:off x="1912691" y="55124"/>
        <a:ext cx="2428297" cy="1030186"/>
      </dsp:txXfrm>
    </dsp:sp>
    <dsp:sp modelId="{36BE0B71-8631-40F0-B334-2579AF0261A9}">
      <dsp:nvSpPr>
        <dsp:cNvPr id="0" name=""/>
        <dsp:cNvSpPr/>
      </dsp:nvSpPr>
      <dsp:spPr>
        <a:xfrm>
          <a:off x="4764101" y="55124"/>
          <a:ext cx="1030186" cy="103018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DACF78-69DA-4375-B33C-17B41D5F0ADC}">
      <dsp:nvSpPr>
        <dsp:cNvPr id="0" name=""/>
        <dsp:cNvSpPr/>
      </dsp:nvSpPr>
      <dsp:spPr>
        <a:xfrm>
          <a:off x="4980440" y="271463"/>
          <a:ext cx="597508" cy="597508"/>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A5A9E7-F0D1-417E-9B47-AF304EEEBC35}">
      <dsp:nvSpPr>
        <dsp:cNvPr id="0" name=""/>
        <dsp:cNvSpPr/>
      </dsp:nvSpPr>
      <dsp:spPr>
        <a:xfrm>
          <a:off x="6015042" y="55124"/>
          <a:ext cx="2428297" cy="103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Notify both parties in writing of the filing of an appeal and give them 10 days after the appeal is filed to submit further evidence in writing;</a:t>
          </a:r>
        </a:p>
      </dsp:txBody>
      <dsp:txXfrm>
        <a:off x="6015042" y="55124"/>
        <a:ext cx="2428297" cy="1030186"/>
      </dsp:txXfrm>
    </dsp:sp>
    <dsp:sp modelId="{EC0FCDAA-576F-406C-AF17-8408871E549B}">
      <dsp:nvSpPr>
        <dsp:cNvPr id="0" name=""/>
        <dsp:cNvSpPr/>
      </dsp:nvSpPr>
      <dsp:spPr>
        <a:xfrm>
          <a:off x="661750" y="1909762"/>
          <a:ext cx="1030186" cy="103018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C424C9-9FD4-4BAA-B121-9F586DDF54A4}">
      <dsp:nvSpPr>
        <dsp:cNvPr id="0" name=""/>
        <dsp:cNvSpPr/>
      </dsp:nvSpPr>
      <dsp:spPr>
        <a:xfrm>
          <a:off x="878089" y="2126101"/>
          <a:ext cx="597508" cy="597508"/>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464776-3363-49C4-BA74-6E10F5FAFDFE}">
      <dsp:nvSpPr>
        <dsp:cNvPr id="0" name=""/>
        <dsp:cNvSpPr/>
      </dsp:nvSpPr>
      <dsp:spPr>
        <a:xfrm>
          <a:off x="1912691" y="1909762"/>
          <a:ext cx="2428297" cy="103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Not have a conflict of interest or bias for or against complainant or respondent and receive the required training;</a:t>
          </a:r>
        </a:p>
      </dsp:txBody>
      <dsp:txXfrm>
        <a:off x="1912691" y="1909762"/>
        <a:ext cx="2428297" cy="1030186"/>
      </dsp:txXfrm>
    </dsp:sp>
    <dsp:sp modelId="{D6D92194-6A8E-4F99-A342-27E51AA9AA5B}">
      <dsp:nvSpPr>
        <dsp:cNvPr id="0" name=""/>
        <dsp:cNvSpPr/>
      </dsp:nvSpPr>
      <dsp:spPr>
        <a:xfrm>
          <a:off x="4764101" y="1909762"/>
          <a:ext cx="1030186" cy="103018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A0570C-AD9C-4568-98D5-537224A7733D}">
      <dsp:nvSpPr>
        <dsp:cNvPr id="0" name=""/>
        <dsp:cNvSpPr/>
      </dsp:nvSpPr>
      <dsp:spPr>
        <a:xfrm>
          <a:off x="4980440" y="2126101"/>
          <a:ext cx="597508" cy="597508"/>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87C482-57EC-4CB8-B61F-71EB20EE1E87}">
      <dsp:nvSpPr>
        <dsp:cNvPr id="0" name=""/>
        <dsp:cNvSpPr/>
      </dsp:nvSpPr>
      <dsp:spPr>
        <a:xfrm>
          <a:off x="6015042" y="1909762"/>
          <a:ext cx="2428297" cy="103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Issue a written decision and the rationale for the decision within 30 days after the appeal is filed;</a:t>
          </a:r>
        </a:p>
      </dsp:txBody>
      <dsp:txXfrm>
        <a:off x="6015042" y="1909762"/>
        <a:ext cx="2428297" cy="1030186"/>
      </dsp:txXfrm>
    </dsp:sp>
    <dsp:sp modelId="{820190F2-7DE3-4CCA-B529-9CC4DC9AC72A}">
      <dsp:nvSpPr>
        <dsp:cNvPr id="0" name=""/>
        <dsp:cNvSpPr/>
      </dsp:nvSpPr>
      <dsp:spPr>
        <a:xfrm>
          <a:off x="661750" y="3764399"/>
          <a:ext cx="1030186" cy="103018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C3B7D-0759-415D-9CC5-88C5954B5195}">
      <dsp:nvSpPr>
        <dsp:cNvPr id="0" name=""/>
        <dsp:cNvSpPr/>
      </dsp:nvSpPr>
      <dsp:spPr>
        <a:xfrm>
          <a:off x="878089" y="3980738"/>
          <a:ext cx="597508" cy="597508"/>
        </a:xfrm>
        <a:prstGeom prst="rect">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B743C8-632C-4305-9117-AE03E6228059}">
      <dsp:nvSpPr>
        <dsp:cNvPr id="0" name=""/>
        <dsp:cNvSpPr/>
      </dsp:nvSpPr>
      <dsp:spPr>
        <a:xfrm>
          <a:off x="1912691" y="3764399"/>
          <a:ext cx="2428297" cy="103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Describe the result of the appeal and the rationale for the result in the decision; and</a:t>
          </a:r>
        </a:p>
      </dsp:txBody>
      <dsp:txXfrm>
        <a:off x="1912691" y="3764399"/>
        <a:ext cx="2428297" cy="1030186"/>
      </dsp:txXfrm>
    </dsp:sp>
    <dsp:sp modelId="{40CBC35A-0EA6-42DE-BE98-9A18D4D0055B}">
      <dsp:nvSpPr>
        <dsp:cNvPr id="0" name=""/>
        <dsp:cNvSpPr/>
      </dsp:nvSpPr>
      <dsp:spPr>
        <a:xfrm>
          <a:off x="4764101" y="3764399"/>
          <a:ext cx="1030186" cy="1030186"/>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F32E46-CE7E-4649-98BA-FF2A17D5A996}">
      <dsp:nvSpPr>
        <dsp:cNvPr id="0" name=""/>
        <dsp:cNvSpPr/>
      </dsp:nvSpPr>
      <dsp:spPr>
        <a:xfrm>
          <a:off x="4980440" y="3980738"/>
          <a:ext cx="597508" cy="597508"/>
        </a:xfrm>
        <a:prstGeom prst="rect">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467E8B-EEFC-4CDD-9CC4-E04CB132E4BC}">
      <dsp:nvSpPr>
        <dsp:cNvPr id="0" name=""/>
        <dsp:cNvSpPr/>
      </dsp:nvSpPr>
      <dsp:spPr>
        <a:xfrm>
          <a:off x="6015042" y="3764399"/>
          <a:ext cx="2428297" cy="103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Provide the written decision simultaneously to both parties and to the Title IX Coordinator.</a:t>
          </a:r>
        </a:p>
      </dsp:txBody>
      <dsp:txXfrm>
        <a:off x="6015042" y="3764399"/>
        <a:ext cx="2428297" cy="10301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BC258-28DC-4064-AC9A-D7F1F5923F12}">
      <dsp:nvSpPr>
        <dsp:cNvPr id="0" name=""/>
        <dsp:cNvSpPr/>
      </dsp:nvSpPr>
      <dsp:spPr>
        <a:xfrm>
          <a:off x="1088" y="0"/>
          <a:ext cx="2829594" cy="398799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(1) a district employee conditioning the provision of an aid, benefit, or service of the district on an individual’s participation in unwelcomed sexual conduct; </a:t>
          </a:r>
        </a:p>
      </dsp:txBody>
      <dsp:txXfrm>
        <a:off x="1088" y="0"/>
        <a:ext cx="2829594" cy="1196398"/>
      </dsp:txXfrm>
    </dsp:sp>
    <dsp:sp modelId="{B7320387-0DDE-4A13-8FC5-7B7EBEBADF0B}">
      <dsp:nvSpPr>
        <dsp:cNvPr id="0" name=""/>
        <dsp:cNvSpPr/>
      </dsp:nvSpPr>
      <dsp:spPr>
        <a:xfrm>
          <a:off x="300097" y="1957143"/>
          <a:ext cx="2263675" cy="1840744"/>
        </a:xfrm>
        <a:prstGeom prst="roundRect">
          <a:avLst>
            <a:gd name="adj" fmla="val 10000"/>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1289050">
            <a:lnSpc>
              <a:spcPct val="90000"/>
            </a:lnSpc>
            <a:spcBef>
              <a:spcPct val="0"/>
            </a:spcBef>
            <a:spcAft>
              <a:spcPct val="35000"/>
            </a:spcAft>
            <a:buNone/>
          </a:pPr>
          <a:r>
            <a:rPr lang="en-US" sz="2900" kern="1200"/>
            <a:t>Quid pro Quo</a:t>
          </a:r>
          <a:endParaRPr lang="en-US" sz="2900" kern="1200" dirty="0"/>
        </a:p>
      </dsp:txBody>
      <dsp:txXfrm>
        <a:off x="354011" y="2011057"/>
        <a:ext cx="2155847" cy="1732916"/>
      </dsp:txXfrm>
    </dsp:sp>
    <dsp:sp modelId="{94073D7D-08F2-474A-B8E3-2B6819763CD0}">
      <dsp:nvSpPr>
        <dsp:cNvPr id="0" name=""/>
        <dsp:cNvSpPr/>
      </dsp:nvSpPr>
      <dsp:spPr>
        <a:xfrm>
          <a:off x="3042902" y="0"/>
          <a:ext cx="2829594" cy="398799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(2) unwelcomed conduct determined by a reasonable person to be so severe, pervasive, and objectively offensive that it effectively denies a person equal access to the district’s educational program or activity; or </a:t>
          </a:r>
        </a:p>
      </dsp:txBody>
      <dsp:txXfrm>
        <a:off x="3042902" y="0"/>
        <a:ext cx="2829594" cy="1196398"/>
      </dsp:txXfrm>
    </dsp:sp>
    <dsp:sp modelId="{7C38F1AB-967E-406B-B6E0-1FE24E199838}">
      <dsp:nvSpPr>
        <dsp:cNvPr id="0" name=""/>
        <dsp:cNvSpPr/>
      </dsp:nvSpPr>
      <dsp:spPr>
        <a:xfrm>
          <a:off x="3341911" y="1957143"/>
          <a:ext cx="2263675" cy="1840744"/>
        </a:xfrm>
        <a:prstGeom prst="roundRect">
          <a:avLst>
            <a:gd name="adj" fmla="val 10000"/>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1289050">
            <a:lnSpc>
              <a:spcPct val="90000"/>
            </a:lnSpc>
            <a:spcBef>
              <a:spcPct val="0"/>
            </a:spcBef>
            <a:spcAft>
              <a:spcPct val="35000"/>
            </a:spcAft>
            <a:buNone/>
          </a:pPr>
          <a:r>
            <a:rPr lang="en-US" sz="2900" kern="1200"/>
            <a:t>Hostile Environment </a:t>
          </a:r>
          <a:endParaRPr lang="en-US" sz="2900" kern="1200" dirty="0"/>
        </a:p>
      </dsp:txBody>
      <dsp:txXfrm>
        <a:off x="3395825" y="2011057"/>
        <a:ext cx="2155847" cy="1732916"/>
      </dsp:txXfrm>
    </dsp:sp>
    <dsp:sp modelId="{26CB8E5B-D7DE-4CA4-A9DF-D1AC2141FF52}">
      <dsp:nvSpPr>
        <dsp:cNvPr id="0" name=""/>
        <dsp:cNvSpPr/>
      </dsp:nvSpPr>
      <dsp:spPr>
        <a:xfrm>
          <a:off x="6084716" y="0"/>
          <a:ext cx="2829594" cy="398799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(3) sexual assault, dating violence, domestic violence, or stalking.</a:t>
          </a:r>
        </a:p>
      </dsp:txBody>
      <dsp:txXfrm>
        <a:off x="6084716" y="0"/>
        <a:ext cx="2829594" cy="1196398"/>
      </dsp:txXfrm>
    </dsp:sp>
    <dsp:sp modelId="{38B22194-AC54-4E05-9275-2B4CEA91F0CA}">
      <dsp:nvSpPr>
        <dsp:cNvPr id="0" name=""/>
        <dsp:cNvSpPr/>
      </dsp:nvSpPr>
      <dsp:spPr>
        <a:xfrm>
          <a:off x="6383725" y="1957143"/>
          <a:ext cx="2263675" cy="1840744"/>
        </a:xfrm>
        <a:prstGeom prst="roundRect">
          <a:avLst>
            <a:gd name="adj" fmla="val 10000"/>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1289050">
            <a:lnSpc>
              <a:spcPct val="90000"/>
            </a:lnSpc>
            <a:spcBef>
              <a:spcPct val="0"/>
            </a:spcBef>
            <a:spcAft>
              <a:spcPct val="35000"/>
            </a:spcAft>
            <a:buNone/>
          </a:pPr>
          <a:r>
            <a:rPr lang="en-US" sz="2900" kern="1200"/>
            <a:t>VAWA definitions</a:t>
          </a:r>
          <a:endParaRPr lang="en-US" sz="2900" kern="1200" dirty="0"/>
        </a:p>
      </dsp:txBody>
      <dsp:txXfrm>
        <a:off x="6437639" y="2011057"/>
        <a:ext cx="2155847" cy="173291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1FC4F-6E77-4791-A3EB-2D36703D286B}">
      <dsp:nvSpPr>
        <dsp:cNvPr id="0" name=""/>
        <dsp:cNvSpPr/>
      </dsp:nvSpPr>
      <dsp:spPr>
        <a:xfrm>
          <a:off x="0" y="607"/>
          <a:ext cx="6628804" cy="1422390"/>
        </a:xfrm>
        <a:prstGeom prst="roundRect">
          <a:avLst>
            <a:gd name="adj" fmla="val 10000"/>
          </a:avLst>
        </a:prstGeom>
        <a:solidFill>
          <a:schemeClr val="dk2">
            <a:tint val="40000"/>
            <a:hueOff val="0"/>
            <a:satOff val="0"/>
            <a:lumOff val="0"/>
            <a:alphaOff val="0"/>
          </a:schemeClr>
        </a:solidFill>
        <a:ln w="12700" cap="rnd"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DF57802-6A15-4444-95C7-A4AF86E129FE}">
      <dsp:nvSpPr>
        <dsp:cNvPr id="0" name=""/>
        <dsp:cNvSpPr/>
      </dsp:nvSpPr>
      <dsp:spPr>
        <a:xfrm>
          <a:off x="430272" y="320645"/>
          <a:ext cx="782314" cy="782314"/>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6303FD4-F1DF-4501-89C4-4D4733769B59}">
      <dsp:nvSpPr>
        <dsp:cNvPr id="0" name=""/>
        <dsp:cNvSpPr/>
      </dsp:nvSpPr>
      <dsp:spPr>
        <a:xfrm>
          <a:off x="1642860" y="607"/>
          <a:ext cx="4985943" cy="1422390"/>
        </a:xfrm>
        <a:prstGeom prst="rect">
          <a:avLst/>
        </a:prstGeom>
        <a:noFill/>
        <a:ln w="12700" cap="rnd" cmpd="sng" algn="ctr">
          <a:solidFill>
            <a:schemeClr val="dk2">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022350">
            <a:lnSpc>
              <a:spcPct val="100000"/>
            </a:lnSpc>
            <a:spcBef>
              <a:spcPct val="0"/>
            </a:spcBef>
            <a:spcAft>
              <a:spcPct val="35000"/>
            </a:spcAft>
            <a:buNone/>
          </a:pPr>
          <a:r>
            <a:rPr lang="en-US" sz="2300" kern="1200" dirty="0">
              <a:solidFill>
                <a:schemeClr val="tx2"/>
              </a:solidFill>
            </a:rPr>
            <a:t>Ask open ended questions.</a:t>
          </a:r>
        </a:p>
      </dsp:txBody>
      <dsp:txXfrm>
        <a:off x="1642860" y="607"/>
        <a:ext cx="4985943" cy="1422390"/>
      </dsp:txXfrm>
    </dsp:sp>
    <dsp:sp modelId="{7C57A83A-93B1-41AF-92EB-93581FD80042}">
      <dsp:nvSpPr>
        <dsp:cNvPr id="0" name=""/>
        <dsp:cNvSpPr/>
      </dsp:nvSpPr>
      <dsp:spPr>
        <a:xfrm>
          <a:off x="0" y="1778595"/>
          <a:ext cx="6628804" cy="1422390"/>
        </a:xfrm>
        <a:prstGeom prst="roundRect">
          <a:avLst>
            <a:gd name="adj" fmla="val 10000"/>
          </a:avLst>
        </a:prstGeom>
        <a:solidFill>
          <a:schemeClr val="dk2">
            <a:tint val="40000"/>
            <a:hueOff val="0"/>
            <a:satOff val="0"/>
            <a:lumOff val="0"/>
            <a:alphaOff val="0"/>
          </a:schemeClr>
        </a:solidFill>
        <a:ln w="12700" cap="rnd"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419A9D35-31F2-44F5-A8CF-72AEF92A665F}">
      <dsp:nvSpPr>
        <dsp:cNvPr id="0" name=""/>
        <dsp:cNvSpPr/>
      </dsp:nvSpPr>
      <dsp:spPr>
        <a:xfrm>
          <a:off x="430272" y="2098633"/>
          <a:ext cx="782314" cy="782314"/>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A9E764F-102D-4F72-A7D5-7887A8D8F9DC}">
      <dsp:nvSpPr>
        <dsp:cNvPr id="0" name=""/>
        <dsp:cNvSpPr/>
      </dsp:nvSpPr>
      <dsp:spPr>
        <a:xfrm>
          <a:off x="1642860" y="1778595"/>
          <a:ext cx="4985943" cy="1422390"/>
        </a:xfrm>
        <a:prstGeom prst="rect">
          <a:avLst/>
        </a:prstGeom>
        <a:noFill/>
        <a:ln w="12700" cap="rnd" cmpd="sng" algn="ctr">
          <a:solidFill>
            <a:schemeClr val="dk2">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022350">
            <a:lnSpc>
              <a:spcPct val="100000"/>
            </a:lnSpc>
            <a:spcBef>
              <a:spcPct val="0"/>
            </a:spcBef>
            <a:spcAft>
              <a:spcPct val="35000"/>
            </a:spcAft>
            <a:buNone/>
          </a:pPr>
          <a:r>
            <a:rPr lang="en-US" sz="2300" kern="1200" dirty="0">
              <a:solidFill>
                <a:schemeClr val="tx2"/>
              </a:solidFill>
            </a:rPr>
            <a:t>Remain impartial, but build rapport and try to create comfortable environment for those you interview.</a:t>
          </a:r>
        </a:p>
      </dsp:txBody>
      <dsp:txXfrm>
        <a:off x="1642860" y="1778595"/>
        <a:ext cx="4985943" cy="1422390"/>
      </dsp:txXfrm>
    </dsp:sp>
    <dsp:sp modelId="{9E3AC1FD-1CB5-46D7-8C36-17BD5A71578E}">
      <dsp:nvSpPr>
        <dsp:cNvPr id="0" name=""/>
        <dsp:cNvSpPr/>
      </dsp:nvSpPr>
      <dsp:spPr>
        <a:xfrm>
          <a:off x="0" y="3556583"/>
          <a:ext cx="6628804" cy="1422390"/>
        </a:xfrm>
        <a:prstGeom prst="roundRect">
          <a:avLst>
            <a:gd name="adj" fmla="val 10000"/>
          </a:avLst>
        </a:prstGeom>
        <a:solidFill>
          <a:schemeClr val="dk2">
            <a:tint val="40000"/>
            <a:hueOff val="0"/>
            <a:satOff val="0"/>
            <a:lumOff val="0"/>
            <a:alphaOff val="0"/>
          </a:schemeClr>
        </a:solidFill>
        <a:ln w="12700" cap="rnd"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7522501-338E-4E19-A166-D945CCAC6861}">
      <dsp:nvSpPr>
        <dsp:cNvPr id="0" name=""/>
        <dsp:cNvSpPr/>
      </dsp:nvSpPr>
      <dsp:spPr>
        <a:xfrm>
          <a:off x="430272" y="3876620"/>
          <a:ext cx="782314" cy="782314"/>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6D800D1-343B-4E2C-AB9B-40CF9B33AA14}">
      <dsp:nvSpPr>
        <dsp:cNvPr id="0" name=""/>
        <dsp:cNvSpPr/>
      </dsp:nvSpPr>
      <dsp:spPr>
        <a:xfrm>
          <a:off x="1642860" y="3556583"/>
          <a:ext cx="4985943" cy="1422390"/>
        </a:xfrm>
        <a:prstGeom prst="rect">
          <a:avLst/>
        </a:prstGeom>
        <a:noFill/>
        <a:ln w="12700" cap="rnd" cmpd="sng" algn="ctr">
          <a:solidFill>
            <a:schemeClr val="dk2">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022350">
            <a:lnSpc>
              <a:spcPct val="100000"/>
            </a:lnSpc>
            <a:spcBef>
              <a:spcPct val="0"/>
            </a:spcBef>
            <a:spcAft>
              <a:spcPct val="35000"/>
            </a:spcAft>
            <a:buNone/>
          </a:pPr>
          <a:r>
            <a:rPr lang="en-US" sz="2300" kern="1200" dirty="0">
              <a:solidFill>
                <a:schemeClr val="tx2"/>
              </a:solidFill>
            </a:rPr>
            <a:t>Remember all evidence has to be shared with both parties.</a:t>
          </a:r>
        </a:p>
      </dsp:txBody>
      <dsp:txXfrm>
        <a:off x="1642860" y="3556583"/>
        <a:ext cx="4985943" cy="142239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3A05D-9747-4712-8ECC-F1CD52D084AF}">
      <dsp:nvSpPr>
        <dsp:cNvPr id="0" name=""/>
        <dsp:cNvSpPr/>
      </dsp:nvSpPr>
      <dsp:spPr>
        <a:xfrm rot="16200000">
          <a:off x="-1367443" y="1372772"/>
          <a:ext cx="4615724" cy="1870178"/>
        </a:xfrm>
        <a:prstGeom prst="flowChartManualOperati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7950" tIns="0" rIns="107931" bIns="0" numCol="1" spcCol="1270" anchor="ctr" anchorCtr="0">
          <a:noAutofit/>
        </a:bodyPr>
        <a:lstStyle/>
        <a:p>
          <a:pPr marL="0" lvl="0" indent="0" algn="ctr" defTabSz="755650">
            <a:lnSpc>
              <a:spcPct val="90000"/>
            </a:lnSpc>
            <a:spcBef>
              <a:spcPct val="0"/>
            </a:spcBef>
            <a:spcAft>
              <a:spcPct val="35000"/>
            </a:spcAft>
            <a:buFont typeface="Symbol" panose="05050102010706020507" pitchFamily="18" charset="2"/>
            <a:buNone/>
          </a:pPr>
          <a:r>
            <a:rPr lang="en-US" sz="1700" kern="1200" dirty="0"/>
            <a:t>Ensure that the burden of proof and the burden of gathering evidence sufficient to reach a determination regarding responsibility rests on the district and not the parties;</a:t>
          </a:r>
        </a:p>
      </dsp:txBody>
      <dsp:txXfrm rot="5400000">
        <a:off x="5330" y="923144"/>
        <a:ext cx="1870178" cy="2769434"/>
      </dsp:txXfrm>
    </dsp:sp>
    <dsp:sp modelId="{00261439-629A-42B5-A431-F6741DB9A3E3}">
      <dsp:nvSpPr>
        <dsp:cNvPr id="0" name=""/>
        <dsp:cNvSpPr/>
      </dsp:nvSpPr>
      <dsp:spPr>
        <a:xfrm rot="16200000">
          <a:off x="642998" y="1372772"/>
          <a:ext cx="4615724" cy="1870178"/>
        </a:xfrm>
        <a:prstGeom prst="flowChartManualOperati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7950" tIns="0" rIns="107931" bIns="0" numCol="1" spcCol="1270" anchor="ctr" anchorCtr="0">
          <a:noAutofit/>
        </a:bodyPr>
        <a:lstStyle/>
        <a:p>
          <a:pPr marL="0" lvl="0" indent="0" algn="ctr" defTabSz="755650">
            <a:lnSpc>
              <a:spcPct val="90000"/>
            </a:lnSpc>
            <a:spcBef>
              <a:spcPct val="0"/>
            </a:spcBef>
            <a:spcAft>
              <a:spcPct val="35000"/>
            </a:spcAft>
            <a:buFont typeface="Symbol" panose="05050102010706020507" pitchFamily="18" charset="2"/>
            <a:buNone/>
          </a:pPr>
          <a:r>
            <a:rPr lang="en-US" sz="1700" kern="1200" dirty="0"/>
            <a:t>Not restrict either party’s ability to discuss the allegations under investigation or to gather and present relevant evidence;</a:t>
          </a:r>
        </a:p>
      </dsp:txBody>
      <dsp:txXfrm rot="5400000">
        <a:off x="2015771" y="923144"/>
        <a:ext cx="1870178" cy="2769434"/>
      </dsp:txXfrm>
    </dsp:sp>
    <dsp:sp modelId="{2689C220-E269-4765-B494-A31143C2605B}">
      <dsp:nvSpPr>
        <dsp:cNvPr id="0" name=""/>
        <dsp:cNvSpPr/>
      </dsp:nvSpPr>
      <dsp:spPr>
        <a:xfrm rot="16200000">
          <a:off x="2653440" y="1372772"/>
          <a:ext cx="4615724" cy="1870178"/>
        </a:xfrm>
        <a:prstGeom prst="flowChartManualOperati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7950" tIns="0" rIns="107931" bIns="0" numCol="1" spcCol="1270" anchor="ctr" anchorCtr="0">
          <a:noAutofit/>
        </a:bodyPr>
        <a:lstStyle/>
        <a:p>
          <a:pPr marL="0" lvl="0" indent="0" algn="ctr" defTabSz="755650">
            <a:lnSpc>
              <a:spcPct val="90000"/>
            </a:lnSpc>
            <a:spcBef>
              <a:spcPct val="0"/>
            </a:spcBef>
            <a:spcAft>
              <a:spcPct val="35000"/>
            </a:spcAft>
            <a:buFont typeface="Symbol" panose="05050102010706020507" pitchFamily="18" charset="2"/>
            <a:buNone/>
          </a:pPr>
          <a:r>
            <a:rPr lang="en-US" sz="1700" kern="1200" dirty="0"/>
            <a:t>Be impartial and objectively evaluate all relevant evidence without relying on sex stereotypes;</a:t>
          </a:r>
        </a:p>
      </dsp:txBody>
      <dsp:txXfrm rot="5400000">
        <a:off x="4026213" y="923144"/>
        <a:ext cx="1870178" cy="2769434"/>
      </dsp:txXfrm>
    </dsp:sp>
    <dsp:sp modelId="{B5156D3B-3145-447E-845B-22EB71B5B64D}">
      <dsp:nvSpPr>
        <dsp:cNvPr id="0" name=""/>
        <dsp:cNvSpPr/>
      </dsp:nvSpPr>
      <dsp:spPr>
        <a:xfrm rot="16200000">
          <a:off x="4663881" y="1372772"/>
          <a:ext cx="4615724" cy="1870178"/>
        </a:xfrm>
        <a:prstGeom prst="flowChartManualOperati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7950" tIns="0" rIns="107931" bIns="0" numCol="1" spcCol="1270" anchor="ctr" anchorCtr="0">
          <a:noAutofit/>
        </a:bodyPr>
        <a:lstStyle/>
        <a:p>
          <a:pPr marL="0" lvl="0" indent="0" algn="ctr" defTabSz="755650">
            <a:lnSpc>
              <a:spcPct val="90000"/>
            </a:lnSpc>
            <a:spcBef>
              <a:spcPct val="0"/>
            </a:spcBef>
            <a:spcAft>
              <a:spcPct val="35000"/>
            </a:spcAft>
            <a:buFont typeface="Symbol" panose="05050102010706020507" pitchFamily="18" charset="2"/>
            <a:buNone/>
          </a:pPr>
          <a:r>
            <a:rPr lang="en-US" sz="1700" kern="1200" dirty="0"/>
            <a:t>Not have conflicts of interest or bias for or against complainants or respondent;</a:t>
          </a:r>
        </a:p>
      </dsp:txBody>
      <dsp:txXfrm rot="5400000">
        <a:off x="6036654" y="923144"/>
        <a:ext cx="1870178" cy="2769434"/>
      </dsp:txXfrm>
    </dsp:sp>
    <dsp:sp modelId="{C59D1960-5EEF-4A8F-89A6-7C3CB7AC0C70}">
      <dsp:nvSpPr>
        <dsp:cNvPr id="0" name=""/>
        <dsp:cNvSpPr/>
      </dsp:nvSpPr>
      <dsp:spPr>
        <a:xfrm rot="16200000">
          <a:off x="6674323" y="1372772"/>
          <a:ext cx="4615724" cy="1870178"/>
        </a:xfrm>
        <a:prstGeom prst="flowChartManualOperati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7950" tIns="0" rIns="107931" bIns="0" numCol="1" spcCol="1270" anchor="ctr" anchorCtr="0">
          <a:noAutofit/>
        </a:bodyPr>
        <a:lstStyle/>
        <a:p>
          <a:pPr marL="0" lvl="0" indent="0" algn="ctr" defTabSz="755650">
            <a:lnSpc>
              <a:spcPct val="90000"/>
            </a:lnSpc>
            <a:spcBef>
              <a:spcPct val="0"/>
            </a:spcBef>
            <a:spcAft>
              <a:spcPct val="35000"/>
            </a:spcAft>
            <a:buFont typeface="Symbol" panose="05050102010706020507" pitchFamily="18" charset="2"/>
            <a:buNone/>
          </a:pPr>
          <a:r>
            <a:rPr lang="en-US" sz="1700" kern="1200" dirty="0"/>
            <a:t>Not make credibility determinations based on the individual’s status as complainant, respondent, or witness.</a:t>
          </a:r>
        </a:p>
      </dsp:txBody>
      <dsp:txXfrm rot="5400000">
        <a:off x="8047096" y="923144"/>
        <a:ext cx="1870178" cy="276943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B2461-FCF2-410A-A5BA-B3C2B8584227}">
      <dsp:nvSpPr>
        <dsp:cNvPr id="0" name=""/>
        <dsp:cNvSpPr/>
      </dsp:nvSpPr>
      <dsp:spPr>
        <a:xfrm rot="16200000">
          <a:off x="-1232071" y="1235370"/>
          <a:ext cx="4428836" cy="1958095"/>
        </a:xfrm>
        <a:prstGeom prst="flowChartManualOperati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n-US" sz="1600" kern="1200" dirty="0"/>
            <a:t>Provide an equal opportunity for the parties to present witnesses and evidence;</a:t>
          </a:r>
        </a:p>
      </dsp:txBody>
      <dsp:txXfrm rot="5400000">
        <a:off x="3299" y="885767"/>
        <a:ext cx="1958095" cy="2657302"/>
      </dsp:txXfrm>
    </dsp:sp>
    <dsp:sp modelId="{DE929B81-9EC2-4279-8034-3C7D1E2B2C4E}">
      <dsp:nvSpPr>
        <dsp:cNvPr id="0" name=""/>
        <dsp:cNvSpPr/>
      </dsp:nvSpPr>
      <dsp:spPr>
        <a:xfrm rot="16200000">
          <a:off x="872881" y="1235370"/>
          <a:ext cx="4428836" cy="1958095"/>
        </a:xfrm>
        <a:prstGeom prst="flowChartManualOperati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n-US" sz="1600" kern="1200" dirty="0"/>
            <a:t>Allow the parties to be accompanied with an advisor of the party’s choice;</a:t>
          </a:r>
        </a:p>
      </dsp:txBody>
      <dsp:txXfrm rot="5400000">
        <a:off x="2108251" y="885767"/>
        <a:ext cx="1958095" cy="2657302"/>
      </dsp:txXfrm>
    </dsp:sp>
    <dsp:sp modelId="{67FF5D95-F89E-459A-B089-980F3B017135}">
      <dsp:nvSpPr>
        <dsp:cNvPr id="0" name=""/>
        <dsp:cNvSpPr/>
      </dsp:nvSpPr>
      <dsp:spPr>
        <a:xfrm rot="16200000">
          <a:off x="2977833" y="1235370"/>
          <a:ext cx="4428836" cy="1958095"/>
        </a:xfrm>
        <a:prstGeom prst="flowChartManualOperati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n-US" sz="1600" kern="1200" dirty="0"/>
            <a:t>Provide written notice of the date, time, location, participants, and purpose of any interview, meeting, or hearing at which a party is expected to participate;</a:t>
          </a:r>
        </a:p>
      </dsp:txBody>
      <dsp:txXfrm rot="5400000">
        <a:off x="4213203" y="885767"/>
        <a:ext cx="1958095" cy="2657302"/>
      </dsp:txXfrm>
    </dsp:sp>
    <dsp:sp modelId="{552DB2D1-8F2B-4BEB-ACA0-1BA60A27D392}">
      <dsp:nvSpPr>
        <dsp:cNvPr id="0" name=""/>
        <dsp:cNvSpPr/>
      </dsp:nvSpPr>
      <dsp:spPr>
        <a:xfrm rot="16200000">
          <a:off x="5241166" y="1076989"/>
          <a:ext cx="4428836" cy="2274856"/>
        </a:xfrm>
        <a:prstGeom prst="flowChartManualOperati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n-US" sz="1600" kern="1200" dirty="0"/>
            <a:t>Provide the parties equal access to review all the evidence collected which is directly related to the allegations raised in a formal complaint, including the investigative report, and the opportunity to respond to that evidence before a determination is made</a:t>
          </a:r>
        </a:p>
      </dsp:txBody>
      <dsp:txXfrm rot="5400000">
        <a:off x="6318156" y="885766"/>
        <a:ext cx="2274856" cy="26573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BF504-BE5E-4765-A404-74138728E708}">
      <dsp:nvSpPr>
        <dsp:cNvPr id="0" name=""/>
        <dsp:cNvSpPr/>
      </dsp:nvSpPr>
      <dsp:spPr>
        <a:xfrm>
          <a:off x="4470" y="0"/>
          <a:ext cx="2682240" cy="2600960"/>
        </a:xfrm>
        <a:prstGeom prst="upArrow">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DC65E06-F15B-43DE-95EE-F240822304F4}">
      <dsp:nvSpPr>
        <dsp:cNvPr id="0" name=""/>
        <dsp:cNvSpPr/>
      </dsp:nvSpPr>
      <dsp:spPr>
        <a:xfrm>
          <a:off x="2767177" y="0"/>
          <a:ext cx="4551680" cy="260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0" rIns="192024" bIns="192024" numCol="1" spcCol="1270" anchor="ctr" anchorCtr="0">
          <a:noAutofit/>
        </a:bodyPr>
        <a:lstStyle/>
        <a:p>
          <a:pPr marL="0" lvl="0" indent="0" algn="l" defTabSz="1200150">
            <a:lnSpc>
              <a:spcPct val="90000"/>
            </a:lnSpc>
            <a:spcBef>
              <a:spcPct val="0"/>
            </a:spcBef>
            <a:spcAft>
              <a:spcPct val="35000"/>
            </a:spcAft>
            <a:buNone/>
          </a:pPr>
          <a:r>
            <a:rPr lang="en-US" sz="2700" kern="1200" dirty="0"/>
            <a:t>Relevance</a:t>
          </a:r>
        </a:p>
        <a:p>
          <a:pPr marL="228600" lvl="1" indent="-228600" algn="l" defTabSz="933450">
            <a:lnSpc>
              <a:spcPct val="90000"/>
            </a:lnSpc>
            <a:spcBef>
              <a:spcPct val="0"/>
            </a:spcBef>
            <a:spcAft>
              <a:spcPct val="15000"/>
            </a:spcAft>
            <a:buNone/>
          </a:pPr>
          <a:r>
            <a:rPr lang="en-US" sz="2100" kern="1200" dirty="0"/>
            <a:t>	is the tendency of a given item of evidence to prove or disprove one of the legal elements of the case, or to have probative value to make one of the elements of the case likelier or not.</a:t>
          </a:r>
        </a:p>
      </dsp:txBody>
      <dsp:txXfrm>
        <a:off x="2767177" y="0"/>
        <a:ext cx="4551680" cy="2600960"/>
      </dsp:txXfrm>
    </dsp:sp>
    <dsp:sp modelId="{D64F9CE5-1F9E-494A-99F2-15DEA5483816}">
      <dsp:nvSpPr>
        <dsp:cNvPr id="0" name=""/>
        <dsp:cNvSpPr/>
      </dsp:nvSpPr>
      <dsp:spPr>
        <a:xfrm>
          <a:off x="809142" y="2817706"/>
          <a:ext cx="2682240" cy="2600960"/>
        </a:xfrm>
        <a:prstGeom prst="downArrow">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D7C8B0C-2532-4321-80AE-C3D1B14B6A4C}">
      <dsp:nvSpPr>
        <dsp:cNvPr id="0" name=""/>
        <dsp:cNvSpPr/>
      </dsp:nvSpPr>
      <dsp:spPr>
        <a:xfrm>
          <a:off x="3571849" y="2817706"/>
          <a:ext cx="4551680" cy="260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0" rIns="192024" bIns="192024" numCol="1" spcCol="1270" anchor="ctr" anchorCtr="0">
          <a:noAutofit/>
        </a:bodyPr>
        <a:lstStyle/>
        <a:p>
          <a:pPr marL="0" lvl="0" indent="0" algn="l" defTabSz="1200150">
            <a:lnSpc>
              <a:spcPct val="90000"/>
            </a:lnSpc>
            <a:spcBef>
              <a:spcPct val="0"/>
            </a:spcBef>
            <a:spcAft>
              <a:spcPct val="35000"/>
            </a:spcAft>
            <a:buNone/>
          </a:pPr>
          <a:r>
            <a:rPr lang="en-US" sz="2700" kern="1200" dirty="0"/>
            <a:t>Evidence</a:t>
          </a:r>
        </a:p>
        <a:p>
          <a:pPr marL="228600" lvl="1" indent="-228600" algn="l" defTabSz="933450">
            <a:lnSpc>
              <a:spcPct val="90000"/>
            </a:lnSpc>
            <a:spcBef>
              <a:spcPct val="0"/>
            </a:spcBef>
            <a:spcAft>
              <a:spcPct val="15000"/>
            </a:spcAft>
            <a:buNone/>
          </a:pPr>
          <a:r>
            <a:rPr lang="en-US" sz="2100" kern="1200" dirty="0"/>
            <a:t>	any of the material items or assertions of fact that may be submitted to a competent tribunal as a means of ascertaining the truth of any alleged matter of fact under investigation before it</a:t>
          </a:r>
        </a:p>
      </dsp:txBody>
      <dsp:txXfrm>
        <a:off x="3571849" y="2817706"/>
        <a:ext cx="4551680" cy="2600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AB079-C12D-4DC1-B99A-6588D33184E6}">
      <dsp:nvSpPr>
        <dsp:cNvPr id="0" name=""/>
        <dsp:cNvSpPr/>
      </dsp:nvSpPr>
      <dsp:spPr>
        <a:xfrm>
          <a:off x="1361303" y="2451054"/>
          <a:ext cx="1592532" cy="1373040"/>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Severity</a:t>
          </a:r>
        </a:p>
      </dsp:txBody>
      <dsp:txXfrm>
        <a:off x="1608434" y="2664124"/>
        <a:ext cx="1098270" cy="946900"/>
      </dsp:txXfrm>
    </dsp:sp>
    <dsp:sp modelId="{2FB4CF70-3A2E-4821-BC49-95BDE901E2FE}">
      <dsp:nvSpPr>
        <dsp:cNvPr id="0" name=""/>
        <dsp:cNvSpPr/>
      </dsp:nvSpPr>
      <dsp:spPr>
        <a:xfrm>
          <a:off x="1402675" y="3057224"/>
          <a:ext cx="186456" cy="160701"/>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12ADED-0DF3-4D48-8436-07DF2FAF4AFD}">
      <dsp:nvSpPr>
        <dsp:cNvPr id="0" name=""/>
        <dsp:cNvSpPr/>
      </dsp:nvSpPr>
      <dsp:spPr>
        <a:xfrm>
          <a:off x="0" y="1713567"/>
          <a:ext cx="1592532" cy="1373040"/>
        </a:xfrm>
        <a:prstGeom prst="hexagon">
          <a:avLst>
            <a:gd name="adj" fmla="val 25000"/>
            <a:gd name="vf" fmla="val 115470"/>
          </a:avLst>
        </a:prstGeom>
        <a:blipFill>
          <a:blip xmlns:r="http://schemas.openxmlformats.org/officeDocument/2006/relationships" r:embed="rId1"/>
          <a:tile tx="0" ty="0" sx="100000" sy="100000" flip="none" algn="tl"/>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25623D-4007-4E31-B8B9-561FFC9E3C0A}">
      <dsp:nvSpPr>
        <dsp:cNvPr id="0" name=""/>
        <dsp:cNvSpPr/>
      </dsp:nvSpPr>
      <dsp:spPr>
        <a:xfrm>
          <a:off x="1084168" y="2905228"/>
          <a:ext cx="186456" cy="160701"/>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733CC9-978A-4754-9B64-7FD65DAE14C3}">
      <dsp:nvSpPr>
        <dsp:cNvPr id="0" name=""/>
        <dsp:cNvSpPr/>
      </dsp:nvSpPr>
      <dsp:spPr>
        <a:xfrm>
          <a:off x="2718073" y="1697242"/>
          <a:ext cx="1592532" cy="1373040"/>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Frequency</a:t>
          </a:r>
        </a:p>
      </dsp:txBody>
      <dsp:txXfrm>
        <a:off x="2965204" y="1910312"/>
        <a:ext cx="1098270" cy="946900"/>
      </dsp:txXfrm>
    </dsp:sp>
    <dsp:sp modelId="{5360E0C9-A1AE-4B25-949C-E391D820FA5E}">
      <dsp:nvSpPr>
        <dsp:cNvPr id="0" name=""/>
        <dsp:cNvSpPr/>
      </dsp:nvSpPr>
      <dsp:spPr>
        <a:xfrm>
          <a:off x="3806775" y="2887453"/>
          <a:ext cx="186456" cy="160701"/>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43ECFD-41C1-497B-AAC2-17914B44DC6D}">
      <dsp:nvSpPr>
        <dsp:cNvPr id="0" name=""/>
        <dsp:cNvSpPr/>
      </dsp:nvSpPr>
      <dsp:spPr>
        <a:xfrm>
          <a:off x="4074842" y="2451054"/>
          <a:ext cx="1592532" cy="1373040"/>
        </a:xfrm>
        <a:prstGeom prst="hexagon">
          <a:avLst>
            <a:gd name="adj" fmla="val 25000"/>
            <a:gd name="vf" fmla="val 115470"/>
          </a:avLst>
        </a:prstGeom>
        <a:blipFill>
          <a:blip xmlns:r="http://schemas.openxmlformats.org/officeDocument/2006/relationships" r:embed="rId1"/>
          <a:tile tx="0" ty="0" sx="100000" sy="100000" flip="none" algn="tl"/>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DE35B9-F369-4ABC-9B40-F52B4DED28EB}">
      <dsp:nvSpPr>
        <dsp:cNvPr id="0" name=""/>
        <dsp:cNvSpPr/>
      </dsp:nvSpPr>
      <dsp:spPr>
        <a:xfrm>
          <a:off x="4116214" y="3057224"/>
          <a:ext cx="186456" cy="160701"/>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C2906B-FA34-49E6-B44C-F60FA0797E46}">
      <dsp:nvSpPr>
        <dsp:cNvPr id="0" name=""/>
        <dsp:cNvSpPr/>
      </dsp:nvSpPr>
      <dsp:spPr>
        <a:xfrm>
          <a:off x="1361303" y="946695"/>
          <a:ext cx="1592532" cy="1373040"/>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Nature</a:t>
          </a:r>
        </a:p>
      </dsp:txBody>
      <dsp:txXfrm>
        <a:off x="1608434" y="1159765"/>
        <a:ext cx="1098270" cy="946900"/>
      </dsp:txXfrm>
    </dsp:sp>
    <dsp:sp modelId="{3D91AF6B-0375-40C4-A864-F152F2D1042E}">
      <dsp:nvSpPr>
        <dsp:cNvPr id="0" name=""/>
        <dsp:cNvSpPr/>
      </dsp:nvSpPr>
      <dsp:spPr>
        <a:xfrm>
          <a:off x="2440938" y="976441"/>
          <a:ext cx="186456" cy="160701"/>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4604F6-4376-4EBB-A3DF-8998BD6E5540}">
      <dsp:nvSpPr>
        <dsp:cNvPr id="0" name=""/>
        <dsp:cNvSpPr/>
      </dsp:nvSpPr>
      <dsp:spPr>
        <a:xfrm>
          <a:off x="2718073" y="196511"/>
          <a:ext cx="1592532" cy="1373040"/>
        </a:xfrm>
        <a:prstGeom prst="hexagon">
          <a:avLst>
            <a:gd name="adj" fmla="val 25000"/>
            <a:gd name="vf" fmla="val 115470"/>
          </a:avLst>
        </a:prstGeom>
        <a:blipFill>
          <a:blip xmlns:r="http://schemas.openxmlformats.org/officeDocument/2006/relationships" r:embed="rId1"/>
          <a:tile tx="0" ty="0" sx="100000" sy="100000" flip="none" algn="tl"/>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DB6947-A2B0-48A2-9995-6179C50319BA}">
      <dsp:nvSpPr>
        <dsp:cNvPr id="0" name=""/>
        <dsp:cNvSpPr/>
      </dsp:nvSpPr>
      <dsp:spPr>
        <a:xfrm>
          <a:off x="2765112" y="799415"/>
          <a:ext cx="186456" cy="160701"/>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CF60C-C0B4-4F40-A050-38CEFA89A5A6}">
      <dsp:nvSpPr>
        <dsp:cNvPr id="0" name=""/>
        <dsp:cNvSpPr/>
      </dsp:nvSpPr>
      <dsp:spPr>
        <a:xfrm rot="10800000">
          <a:off x="1650457" y="266"/>
          <a:ext cx="5962302" cy="594700"/>
        </a:xfrm>
        <a:prstGeom prst="homePlat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262246"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Identify the allegations potentially constituting sexual harassment</a:t>
          </a:r>
        </a:p>
      </dsp:txBody>
      <dsp:txXfrm rot="10800000">
        <a:off x="1799132" y="266"/>
        <a:ext cx="5813627" cy="594700"/>
      </dsp:txXfrm>
    </dsp:sp>
    <dsp:sp modelId="{2640BD1B-26FA-49E8-B6D3-93C92D40C75F}">
      <dsp:nvSpPr>
        <dsp:cNvPr id="0" name=""/>
        <dsp:cNvSpPr/>
      </dsp:nvSpPr>
      <dsp:spPr>
        <a:xfrm>
          <a:off x="1353107" y="266"/>
          <a:ext cx="594700" cy="594700"/>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3000" r="-13000"/>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A861A799-E10B-44FF-922D-85F3BC593AF5}">
      <dsp:nvSpPr>
        <dsp:cNvPr id="0" name=""/>
        <dsp:cNvSpPr/>
      </dsp:nvSpPr>
      <dsp:spPr>
        <a:xfrm rot="10800000">
          <a:off x="1650457" y="772489"/>
          <a:ext cx="5962302" cy="594700"/>
        </a:xfrm>
        <a:prstGeom prst="homePlat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262246"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Describe the procedural steps taken, including any notifications to the parties, site visits, methods used to gather evidence, and interviews</a:t>
          </a:r>
        </a:p>
      </dsp:txBody>
      <dsp:txXfrm rot="10800000">
        <a:off x="1799132" y="772489"/>
        <a:ext cx="5813627" cy="594700"/>
      </dsp:txXfrm>
    </dsp:sp>
    <dsp:sp modelId="{72F13D8A-DF21-47F6-A4E8-76398E271629}">
      <dsp:nvSpPr>
        <dsp:cNvPr id="0" name=""/>
        <dsp:cNvSpPr/>
      </dsp:nvSpPr>
      <dsp:spPr>
        <a:xfrm>
          <a:off x="1353107" y="772489"/>
          <a:ext cx="594700" cy="594700"/>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5000" r="-15000"/>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3F0A2454-8269-4EDE-BC72-A7DB02C9DA1C}">
      <dsp:nvSpPr>
        <dsp:cNvPr id="0" name=""/>
        <dsp:cNvSpPr/>
      </dsp:nvSpPr>
      <dsp:spPr>
        <a:xfrm rot="10800000">
          <a:off x="1650457" y="1544711"/>
          <a:ext cx="5962302" cy="594700"/>
        </a:xfrm>
        <a:prstGeom prst="homePlat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262246"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Include the findings of fact supporting the determination</a:t>
          </a:r>
        </a:p>
      </dsp:txBody>
      <dsp:txXfrm rot="10800000">
        <a:off x="1799132" y="1544711"/>
        <a:ext cx="5813627" cy="594700"/>
      </dsp:txXfrm>
    </dsp:sp>
    <dsp:sp modelId="{55F60072-FF47-42A9-B97E-A4087423AC88}">
      <dsp:nvSpPr>
        <dsp:cNvPr id="0" name=""/>
        <dsp:cNvSpPr/>
      </dsp:nvSpPr>
      <dsp:spPr>
        <a:xfrm>
          <a:off x="1353107" y="1544711"/>
          <a:ext cx="594700" cy="594700"/>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5000" r="-15000"/>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7F8C71F5-F51D-4F85-8AD1-BFCF5AA7A1E3}">
      <dsp:nvSpPr>
        <dsp:cNvPr id="0" name=""/>
        <dsp:cNvSpPr/>
      </dsp:nvSpPr>
      <dsp:spPr>
        <a:xfrm rot="10800000">
          <a:off x="1650457" y="2316934"/>
          <a:ext cx="5962302" cy="594700"/>
        </a:xfrm>
        <a:prstGeom prst="homePlat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262246"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Address any district policies and/or conduct rules which apply to the facts</a:t>
          </a:r>
        </a:p>
      </dsp:txBody>
      <dsp:txXfrm rot="10800000">
        <a:off x="1799132" y="2316934"/>
        <a:ext cx="5813627" cy="594700"/>
      </dsp:txXfrm>
    </dsp:sp>
    <dsp:sp modelId="{6C62C640-187E-45EF-B49C-2FA8C36CF0C8}">
      <dsp:nvSpPr>
        <dsp:cNvPr id="0" name=""/>
        <dsp:cNvSpPr/>
      </dsp:nvSpPr>
      <dsp:spPr>
        <a:xfrm>
          <a:off x="1353107" y="2316934"/>
          <a:ext cx="594700" cy="594700"/>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15000" r="-15000"/>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48B87C09-6D65-445A-B15D-E25B8544D7D8}">
      <dsp:nvSpPr>
        <dsp:cNvPr id="0" name=""/>
        <dsp:cNvSpPr/>
      </dsp:nvSpPr>
      <dsp:spPr>
        <a:xfrm rot="10800000">
          <a:off x="1650457" y="3089157"/>
          <a:ext cx="5962302" cy="594700"/>
        </a:xfrm>
        <a:prstGeom prst="homePlat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262246"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Address each allegation and a resolution of the complaint including a determination regarding responsibility, the rationale therefor </a:t>
          </a:r>
        </a:p>
      </dsp:txBody>
      <dsp:txXfrm rot="10800000">
        <a:off x="1799132" y="3089157"/>
        <a:ext cx="5813627" cy="594700"/>
      </dsp:txXfrm>
    </dsp:sp>
    <dsp:sp modelId="{2B9343A7-0755-446D-A3A4-B081B79AF9A1}">
      <dsp:nvSpPr>
        <dsp:cNvPr id="0" name=""/>
        <dsp:cNvSpPr/>
      </dsp:nvSpPr>
      <dsp:spPr>
        <a:xfrm>
          <a:off x="1353107" y="3089157"/>
          <a:ext cx="594700" cy="594700"/>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l="-13000" r="-13000"/>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234D3701-E236-446D-9786-EE2C3A4D414E}">
      <dsp:nvSpPr>
        <dsp:cNvPr id="0" name=""/>
        <dsp:cNvSpPr/>
      </dsp:nvSpPr>
      <dsp:spPr>
        <a:xfrm rot="10800000">
          <a:off x="1650457" y="3861379"/>
          <a:ext cx="5962302" cy="594700"/>
        </a:xfrm>
        <a:prstGeom prst="homePlat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262246"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 procedures and permissible bases for the complainant and/or respondent to appeal the determination</a:t>
          </a:r>
        </a:p>
      </dsp:txBody>
      <dsp:txXfrm rot="10800000">
        <a:off x="1799132" y="3861379"/>
        <a:ext cx="5813627" cy="594700"/>
      </dsp:txXfrm>
    </dsp:sp>
    <dsp:sp modelId="{3DD8EF31-20F4-41C8-9F6E-520174262868}">
      <dsp:nvSpPr>
        <dsp:cNvPr id="0" name=""/>
        <dsp:cNvSpPr/>
      </dsp:nvSpPr>
      <dsp:spPr>
        <a:xfrm>
          <a:off x="1353107" y="3861379"/>
          <a:ext cx="594700" cy="594700"/>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l="-13000" r="-13000"/>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56125D24-83FA-4C56-9362-1466D052B642}">
      <dsp:nvSpPr>
        <dsp:cNvPr id="0" name=""/>
        <dsp:cNvSpPr/>
      </dsp:nvSpPr>
      <dsp:spPr>
        <a:xfrm rot="10800000">
          <a:off x="1650457" y="4633602"/>
          <a:ext cx="5962302" cy="594700"/>
        </a:xfrm>
        <a:prstGeom prst="homePlat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262246"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Provided to parties at the same time</a:t>
          </a:r>
        </a:p>
      </dsp:txBody>
      <dsp:txXfrm rot="10800000">
        <a:off x="1799132" y="4633602"/>
        <a:ext cx="5813627" cy="594700"/>
      </dsp:txXfrm>
    </dsp:sp>
    <dsp:sp modelId="{AF1221C5-ECE4-4E59-A6FE-DC4F63AC1BC7}">
      <dsp:nvSpPr>
        <dsp:cNvPr id="0" name=""/>
        <dsp:cNvSpPr/>
      </dsp:nvSpPr>
      <dsp:spPr>
        <a:xfrm>
          <a:off x="1353107" y="4633602"/>
          <a:ext cx="594700" cy="594700"/>
        </a:xfrm>
        <a:prstGeom prst="ellipse">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643B4-086F-4C96-9168-7A36ACD46A0A}">
      <dsp:nvSpPr>
        <dsp:cNvPr id="0" name=""/>
        <dsp:cNvSpPr/>
      </dsp:nvSpPr>
      <dsp:spPr>
        <a:xfrm>
          <a:off x="2385645" y="2464199"/>
          <a:ext cx="1615052" cy="161505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dirty="0"/>
            <a:t>7 Years</a:t>
          </a:r>
        </a:p>
      </dsp:txBody>
      <dsp:txXfrm>
        <a:off x="2622164" y="2700718"/>
        <a:ext cx="1142014" cy="1142014"/>
      </dsp:txXfrm>
    </dsp:sp>
    <dsp:sp modelId="{DA27D1EA-F433-41F1-A28B-D3C5CFD1BDEF}">
      <dsp:nvSpPr>
        <dsp:cNvPr id="0" name=""/>
        <dsp:cNvSpPr/>
      </dsp:nvSpPr>
      <dsp:spPr>
        <a:xfrm rot="16200000">
          <a:off x="2789320" y="2037588"/>
          <a:ext cx="807703" cy="45520"/>
        </a:xfrm>
        <a:custGeom>
          <a:avLst/>
          <a:gdLst/>
          <a:ahLst/>
          <a:cxnLst/>
          <a:rect l="0" t="0" r="0" b="0"/>
          <a:pathLst>
            <a:path>
              <a:moveTo>
                <a:pt x="0" y="22760"/>
              </a:moveTo>
              <a:lnTo>
                <a:pt x="807703" y="2276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172979" y="2040155"/>
        <a:ext cx="40385" cy="40385"/>
      </dsp:txXfrm>
    </dsp:sp>
    <dsp:sp modelId="{D2547AA1-ED23-4920-8530-DA69F158E470}">
      <dsp:nvSpPr>
        <dsp:cNvPr id="0" name=""/>
        <dsp:cNvSpPr/>
      </dsp:nvSpPr>
      <dsp:spPr>
        <a:xfrm>
          <a:off x="2385645" y="41444"/>
          <a:ext cx="1615052" cy="161505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Investigation Records</a:t>
          </a:r>
        </a:p>
      </dsp:txBody>
      <dsp:txXfrm>
        <a:off x="2622164" y="277963"/>
        <a:ext cx="1142014" cy="1142014"/>
      </dsp:txXfrm>
    </dsp:sp>
    <dsp:sp modelId="{646D4185-C428-486D-9177-8ECA04D9BFB7}">
      <dsp:nvSpPr>
        <dsp:cNvPr id="0" name=""/>
        <dsp:cNvSpPr/>
      </dsp:nvSpPr>
      <dsp:spPr>
        <a:xfrm rot="19285714">
          <a:off x="3736413" y="2493684"/>
          <a:ext cx="807703" cy="45520"/>
        </a:xfrm>
        <a:custGeom>
          <a:avLst/>
          <a:gdLst/>
          <a:ahLst/>
          <a:cxnLst/>
          <a:rect l="0" t="0" r="0" b="0"/>
          <a:pathLst>
            <a:path>
              <a:moveTo>
                <a:pt x="0" y="22760"/>
              </a:moveTo>
              <a:lnTo>
                <a:pt x="807703" y="2276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120072" y="2496251"/>
        <a:ext cx="40385" cy="40385"/>
      </dsp:txXfrm>
    </dsp:sp>
    <dsp:sp modelId="{DEC82FFA-0CD5-4E7F-884F-3F1920BCFA03}">
      <dsp:nvSpPr>
        <dsp:cNvPr id="0" name=""/>
        <dsp:cNvSpPr/>
      </dsp:nvSpPr>
      <dsp:spPr>
        <a:xfrm>
          <a:off x="4279832" y="953636"/>
          <a:ext cx="1615052" cy="161505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Disciplinary Sanctions</a:t>
          </a:r>
        </a:p>
      </dsp:txBody>
      <dsp:txXfrm>
        <a:off x="4516351" y="1190155"/>
        <a:ext cx="1142014" cy="1142014"/>
      </dsp:txXfrm>
    </dsp:sp>
    <dsp:sp modelId="{5E24DB96-F575-4D43-8825-778185B9E014}">
      <dsp:nvSpPr>
        <dsp:cNvPr id="0" name=""/>
        <dsp:cNvSpPr/>
      </dsp:nvSpPr>
      <dsp:spPr>
        <a:xfrm rot="771429">
          <a:off x="3970326" y="3518522"/>
          <a:ext cx="807703" cy="45520"/>
        </a:xfrm>
        <a:custGeom>
          <a:avLst/>
          <a:gdLst/>
          <a:ahLst/>
          <a:cxnLst/>
          <a:rect l="0" t="0" r="0" b="0"/>
          <a:pathLst>
            <a:path>
              <a:moveTo>
                <a:pt x="0" y="22760"/>
              </a:moveTo>
              <a:lnTo>
                <a:pt x="807703" y="2276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353985" y="3521090"/>
        <a:ext cx="40385" cy="40385"/>
      </dsp:txXfrm>
    </dsp:sp>
    <dsp:sp modelId="{971EB20B-16FC-4F79-9E3F-2B04B1633A9E}">
      <dsp:nvSpPr>
        <dsp:cNvPr id="0" name=""/>
        <dsp:cNvSpPr/>
      </dsp:nvSpPr>
      <dsp:spPr>
        <a:xfrm>
          <a:off x="4747657" y="3003313"/>
          <a:ext cx="1615052" cy="161505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Remedies</a:t>
          </a:r>
        </a:p>
      </dsp:txBody>
      <dsp:txXfrm>
        <a:off x="4984176" y="3239832"/>
        <a:ext cx="1142014" cy="1142014"/>
      </dsp:txXfrm>
    </dsp:sp>
    <dsp:sp modelId="{2931D422-26AC-4D08-AC21-3B64EFF6563E}">
      <dsp:nvSpPr>
        <dsp:cNvPr id="0" name=""/>
        <dsp:cNvSpPr/>
      </dsp:nvSpPr>
      <dsp:spPr>
        <a:xfrm rot="3857143">
          <a:off x="3314917" y="4340379"/>
          <a:ext cx="807703" cy="45520"/>
        </a:xfrm>
        <a:custGeom>
          <a:avLst/>
          <a:gdLst/>
          <a:ahLst/>
          <a:cxnLst/>
          <a:rect l="0" t="0" r="0" b="0"/>
          <a:pathLst>
            <a:path>
              <a:moveTo>
                <a:pt x="0" y="22760"/>
              </a:moveTo>
              <a:lnTo>
                <a:pt x="807703" y="2276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698576" y="4342947"/>
        <a:ext cx="40385" cy="40385"/>
      </dsp:txXfrm>
    </dsp:sp>
    <dsp:sp modelId="{335E39D5-1F36-4DAD-B6A4-0CE0786CFBB6}">
      <dsp:nvSpPr>
        <dsp:cNvPr id="0" name=""/>
        <dsp:cNvSpPr/>
      </dsp:nvSpPr>
      <dsp:spPr>
        <a:xfrm>
          <a:off x="3436840" y="4647027"/>
          <a:ext cx="1615052" cy="161505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Appeals</a:t>
          </a:r>
        </a:p>
      </dsp:txBody>
      <dsp:txXfrm>
        <a:off x="3673359" y="4883546"/>
        <a:ext cx="1142014" cy="1142014"/>
      </dsp:txXfrm>
    </dsp:sp>
    <dsp:sp modelId="{F2FD93E8-6254-4003-B8E2-07AD9B067647}">
      <dsp:nvSpPr>
        <dsp:cNvPr id="0" name=""/>
        <dsp:cNvSpPr/>
      </dsp:nvSpPr>
      <dsp:spPr>
        <a:xfrm rot="6942857">
          <a:off x="2263723" y="4340379"/>
          <a:ext cx="807703" cy="45520"/>
        </a:xfrm>
        <a:custGeom>
          <a:avLst/>
          <a:gdLst/>
          <a:ahLst/>
          <a:cxnLst/>
          <a:rect l="0" t="0" r="0" b="0"/>
          <a:pathLst>
            <a:path>
              <a:moveTo>
                <a:pt x="0" y="22760"/>
              </a:moveTo>
              <a:lnTo>
                <a:pt x="807703" y="2276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647382" y="4342947"/>
        <a:ext cx="40385" cy="40385"/>
      </dsp:txXfrm>
    </dsp:sp>
    <dsp:sp modelId="{7AB78046-5994-4782-A856-23E58CC97FE8}">
      <dsp:nvSpPr>
        <dsp:cNvPr id="0" name=""/>
        <dsp:cNvSpPr/>
      </dsp:nvSpPr>
      <dsp:spPr>
        <a:xfrm>
          <a:off x="1334451" y="4647027"/>
          <a:ext cx="1615052" cy="161505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Records of Actions Taken</a:t>
          </a:r>
          <a:br>
            <a:rPr lang="en-US" sz="1200" kern="1200" dirty="0"/>
          </a:br>
          <a:r>
            <a:rPr lang="en-US" sz="1200" kern="1200" dirty="0"/>
            <a:t>(including supportive measures)</a:t>
          </a:r>
        </a:p>
      </dsp:txBody>
      <dsp:txXfrm>
        <a:off x="1570970" y="4883546"/>
        <a:ext cx="1142014" cy="1142014"/>
      </dsp:txXfrm>
    </dsp:sp>
    <dsp:sp modelId="{6C628081-60B0-493F-9757-02D9D50C8229}">
      <dsp:nvSpPr>
        <dsp:cNvPr id="0" name=""/>
        <dsp:cNvSpPr/>
      </dsp:nvSpPr>
      <dsp:spPr>
        <a:xfrm rot="10028571">
          <a:off x="1608314" y="3518522"/>
          <a:ext cx="807703" cy="45520"/>
        </a:xfrm>
        <a:custGeom>
          <a:avLst/>
          <a:gdLst/>
          <a:ahLst/>
          <a:cxnLst/>
          <a:rect l="0" t="0" r="0" b="0"/>
          <a:pathLst>
            <a:path>
              <a:moveTo>
                <a:pt x="0" y="22760"/>
              </a:moveTo>
              <a:lnTo>
                <a:pt x="807703" y="2276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1991973" y="3521090"/>
        <a:ext cx="40385" cy="40385"/>
      </dsp:txXfrm>
    </dsp:sp>
    <dsp:sp modelId="{DA3997EF-6CE7-498B-868F-8E1C79452034}">
      <dsp:nvSpPr>
        <dsp:cNvPr id="0" name=""/>
        <dsp:cNvSpPr/>
      </dsp:nvSpPr>
      <dsp:spPr>
        <a:xfrm>
          <a:off x="23633" y="3003313"/>
          <a:ext cx="1615052" cy="161505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Justification for not providing supportive measures</a:t>
          </a:r>
        </a:p>
      </dsp:txBody>
      <dsp:txXfrm>
        <a:off x="260152" y="3239832"/>
        <a:ext cx="1142014" cy="1142014"/>
      </dsp:txXfrm>
    </dsp:sp>
    <dsp:sp modelId="{E7FEA2A5-F7FD-4C0E-8645-CEE8E960719B}">
      <dsp:nvSpPr>
        <dsp:cNvPr id="0" name=""/>
        <dsp:cNvSpPr/>
      </dsp:nvSpPr>
      <dsp:spPr>
        <a:xfrm rot="13114286">
          <a:off x="1842227" y="2493684"/>
          <a:ext cx="807703" cy="45520"/>
        </a:xfrm>
        <a:custGeom>
          <a:avLst/>
          <a:gdLst/>
          <a:ahLst/>
          <a:cxnLst/>
          <a:rect l="0" t="0" r="0" b="0"/>
          <a:pathLst>
            <a:path>
              <a:moveTo>
                <a:pt x="0" y="22760"/>
              </a:moveTo>
              <a:lnTo>
                <a:pt x="807703" y="2276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225886" y="2496251"/>
        <a:ext cx="40385" cy="40385"/>
      </dsp:txXfrm>
    </dsp:sp>
    <dsp:sp modelId="{D4547A70-5093-4848-AD3F-F3C678695043}">
      <dsp:nvSpPr>
        <dsp:cNvPr id="0" name=""/>
        <dsp:cNvSpPr/>
      </dsp:nvSpPr>
      <dsp:spPr>
        <a:xfrm>
          <a:off x="491459" y="953636"/>
          <a:ext cx="1615052" cy="161505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Measures taken to restore/preserve equal access</a:t>
          </a:r>
        </a:p>
      </dsp:txBody>
      <dsp:txXfrm>
        <a:off x="727978" y="1190155"/>
        <a:ext cx="1142014" cy="114201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E680B-62CC-4F81-A88C-2CDD51AA0A16}">
      <dsp:nvSpPr>
        <dsp:cNvPr id="0" name=""/>
        <dsp:cNvSpPr/>
      </dsp:nvSpPr>
      <dsp:spPr>
        <a:xfrm>
          <a:off x="1719262" y="1212"/>
          <a:ext cx="6877049" cy="1243272"/>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434" tIns="315791" rIns="133434" bIns="315791" numCol="1" spcCol="1270" anchor="ctr" anchorCtr="0">
          <a:noAutofit/>
        </a:bodyPr>
        <a:lstStyle/>
        <a:p>
          <a:pPr marL="0" lvl="0" indent="0" algn="l" defTabSz="1066800">
            <a:lnSpc>
              <a:spcPct val="90000"/>
            </a:lnSpc>
            <a:spcBef>
              <a:spcPct val="0"/>
            </a:spcBef>
            <a:spcAft>
              <a:spcPct val="35000"/>
            </a:spcAft>
            <a:buNone/>
          </a:pPr>
          <a:r>
            <a:rPr lang="en-US" sz="2400" kern="1200"/>
            <a:t>Make Your Objections Known!</a:t>
          </a:r>
        </a:p>
      </dsp:txBody>
      <dsp:txXfrm>
        <a:off x="1719262" y="1212"/>
        <a:ext cx="6877049" cy="1243272"/>
      </dsp:txXfrm>
    </dsp:sp>
    <dsp:sp modelId="{76DAC975-E2DD-4E8E-A569-A17F3A30B5A5}">
      <dsp:nvSpPr>
        <dsp:cNvPr id="0" name=""/>
        <dsp:cNvSpPr/>
      </dsp:nvSpPr>
      <dsp:spPr>
        <a:xfrm>
          <a:off x="0" y="1212"/>
          <a:ext cx="1719262" cy="1243272"/>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978" tIns="122808" rIns="90978" bIns="122808" numCol="1" spcCol="1270" anchor="ctr" anchorCtr="0">
          <a:noAutofit/>
        </a:bodyPr>
        <a:lstStyle/>
        <a:p>
          <a:pPr marL="0" lvl="0" indent="0" algn="ctr" defTabSz="1244600">
            <a:lnSpc>
              <a:spcPct val="90000"/>
            </a:lnSpc>
            <a:spcBef>
              <a:spcPct val="0"/>
            </a:spcBef>
            <a:spcAft>
              <a:spcPct val="35000"/>
            </a:spcAft>
            <a:buNone/>
          </a:pPr>
          <a:r>
            <a:rPr lang="en-US" sz="2800" kern="1200" dirty="0"/>
            <a:t>Inform</a:t>
          </a:r>
        </a:p>
      </dsp:txBody>
      <dsp:txXfrm>
        <a:off x="0" y="1212"/>
        <a:ext cx="1719262" cy="1243272"/>
      </dsp:txXfrm>
    </dsp:sp>
    <dsp:sp modelId="{3B7C9C95-51B0-4E1F-8014-5F47E17A8F57}">
      <dsp:nvSpPr>
        <dsp:cNvPr id="0" name=""/>
        <dsp:cNvSpPr/>
      </dsp:nvSpPr>
      <dsp:spPr>
        <a:xfrm>
          <a:off x="1719262" y="1319082"/>
          <a:ext cx="6877049" cy="1243272"/>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434" tIns="315791" rIns="133434" bIns="315791" numCol="1" spcCol="1270" anchor="ctr" anchorCtr="0">
          <a:noAutofit/>
        </a:bodyPr>
        <a:lstStyle/>
        <a:p>
          <a:pPr marL="0" lvl="0" indent="0" algn="l" defTabSz="1066800">
            <a:lnSpc>
              <a:spcPct val="90000"/>
            </a:lnSpc>
            <a:spcBef>
              <a:spcPct val="0"/>
            </a:spcBef>
            <a:spcAft>
              <a:spcPct val="35000"/>
            </a:spcAft>
            <a:buNone/>
          </a:pPr>
          <a:r>
            <a:rPr lang="en-US" sz="2400" kern="1200"/>
            <a:t>Report Behavior That Makes You Uncomfortable</a:t>
          </a:r>
        </a:p>
      </dsp:txBody>
      <dsp:txXfrm>
        <a:off x="1719262" y="1319082"/>
        <a:ext cx="6877049" cy="1243272"/>
      </dsp:txXfrm>
    </dsp:sp>
    <dsp:sp modelId="{A0018B12-97B0-4292-A66D-4A09B8D89C82}">
      <dsp:nvSpPr>
        <dsp:cNvPr id="0" name=""/>
        <dsp:cNvSpPr/>
      </dsp:nvSpPr>
      <dsp:spPr>
        <a:xfrm>
          <a:off x="0" y="1319082"/>
          <a:ext cx="1719262" cy="1243272"/>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978" tIns="122808" rIns="90978" bIns="122808" numCol="1" spcCol="1270" anchor="ctr" anchorCtr="0">
          <a:noAutofit/>
        </a:bodyPr>
        <a:lstStyle/>
        <a:p>
          <a:pPr marL="0" lvl="0" indent="0" algn="ctr" defTabSz="1244600">
            <a:lnSpc>
              <a:spcPct val="90000"/>
            </a:lnSpc>
            <a:spcBef>
              <a:spcPct val="0"/>
            </a:spcBef>
            <a:spcAft>
              <a:spcPct val="35000"/>
            </a:spcAft>
            <a:buNone/>
          </a:pPr>
          <a:r>
            <a:rPr lang="en-US" sz="2800" kern="1200"/>
            <a:t>Report</a:t>
          </a:r>
        </a:p>
      </dsp:txBody>
      <dsp:txXfrm>
        <a:off x="0" y="1319082"/>
        <a:ext cx="1719262" cy="1243272"/>
      </dsp:txXfrm>
    </dsp:sp>
    <dsp:sp modelId="{8EB865B6-1351-41E8-BAEA-403B7319E618}">
      <dsp:nvSpPr>
        <dsp:cNvPr id="0" name=""/>
        <dsp:cNvSpPr/>
      </dsp:nvSpPr>
      <dsp:spPr>
        <a:xfrm>
          <a:off x="1719262" y="2636951"/>
          <a:ext cx="6877049" cy="1243272"/>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434" tIns="315791" rIns="133434" bIns="315791" numCol="1" spcCol="1270" anchor="ctr" anchorCtr="0">
          <a:noAutofit/>
        </a:bodyPr>
        <a:lstStyle/>
        <a:p>
          <a:pPr marL="0" lvl="0" indent="0" algn="l" defTabSz="1066800">
            <a:lnSpc>
              <a:spcPct val="90000"/>
            </a:lnSpc>
            <a:spcBef>
              <a:spcPct val="0"/>
            </a:spcBef>
            <a:spcAft>
              <a:spcPct val="35000"/>
            </a:spcAft>
            <a:buNone/>
          </a:pPr>
          <a:r>
            <a:rPr lang="en-US" sz="2400" kern="1200"/>
            <a:t>Follow Established Policy</a:t>
          </a:r>
        </a:p>
      </dsp:txBody>
      <dsp:txXfrm>
        <a:off x="1719262" y="2636951"/>
        <a:ext cx="6877049" cy="1243272"/>
      </dsp:txXfrm>
    </dsp:sp>
    <dsp:sp modelId="{EE2CF629-BAC1-47C5-AC93-DE1E9C618E58}">
      <dsp:nvSpPr>
        <dsp:cNvPr id="0" name=""/>
        <dsp:cNvSpPr/>
      </dsp:nvSpPr>
      <dsp:spPr>
        <a:xfrm>
          <a:off x="0" y="2636951"/>
          <a:ext cx="1719262" cy="1243272"/>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978" tIns="122808" rIns="90978" bIns="122808" numCol="1" spcCol="1270" anchor="ctr" anchorCtr="0">
          <a:noAutofit/>
        </a:bodyPr>
        <a:lstStyle/>
        <a:p>
          <a:pPr marL="0" lvl="0" indent="0" algn="ctr" defTabSz="1244600">
            <a:lnSpc>
              <a:spcPct val="90000"/>
            </a:lnSpc>
            <a:spcBef>
              <a:spcPct val="0"/>
            </a:spcBef>
            <a:spcAft>
              <a:spcPct val="35000"/>
            </a:spcAft>
            <a:buNone/>
          </a:pPr>
          <a:r>
            <a:rPr lang="en-US" sz="2800" kern="1200" dirty="0"/>
            <a:t>Consult</a:t>
          </a:r>
        </a:p>
      </dsp:txBody>
      <dsp:txXfrm>
        <a:off x="0" y="2636951"/>
        <a:ext cx="1719262" cy="124327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33BDD-9040-46E4-916F-FA8F452490D5}">
      <dsp:nvSpPr>
        <dsp:cNvPr id="0" name=""/>
        <dsp:cNvSpPr/>
      </dsp:nvSpPr>
      <dsp:spPr>
        <a:xfrm>
          <a:off x="0" y="3038"/>
          <a:ext cx="6628804" cy="14210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144732-B0C7-42B5-8DE7-662E1AE0748C}">
      <dsp:nvSpPr>
        <dsp:cNvPr id="0" name=""/>
        <dsp:cNvSpPr/>
      </dsp:nvSpPr>
      <dsp:spPr>
        <a:xfrm>
          <a:off x="429852" y="322763"/>
          <a:ext cx="781550" cy="781550"/>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497116-0325-43D7-9D73-839FE17FA9EE}">
      <dsp:nvSpPr>
        <dsp:cNvPr id="0" name=""/>
        <dsp:cNvSpPr/>
      </dsp:nvSpPr>
      <dsp:spPr>
        <a:xfrm>
          <a:off x="1641256" y="3038"/>
          <a:ext cx="2982961" cy="142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389" tIns="150389" rIns="150389" bIns="150389" numCol="1" spcCol="1270" anchor="ctr" anchorCtr="0">
          <a:noAutofit/>
        </a:bodyPr>
        <a:lstStyle/>
        <a:p>
          <a:pPr marL="0" lvl="0" indent="0" algn="l" defTabSz="1111250">
            <a:lnSpc>
              <a:spcPct val="100000"/>
            </a:lnSpc>
            <a:spcBef>
              <a:spcPct val="0"/>
            </a:spcBef>
            <a:spcAft>
              <a:spcPct val="35000"/>
            </a:spcAft>
            <a:buNone/>
          </a:pPr>
          <a:r>
            <a:rPr lang="en-US" sz="2500" kern="1200"/>
            <a:t>Professional</a:t>
          </a:r>
        </a:p>
      </dsp:txBody>
      <dsp:txXfrm>
        <a:off x="1641256" y="3038"/>
        <a:ext cx="2982961" cy="1421001"/>
      </dsp:txXfrm>
    </dsp:sp>
    <dsp:sp modelId="{4022BA90-0603-42C5-850C-2C9F79C9BDE3}">
      <dsp:nvSpPr>
        <dsp:cNvPr id="0" name=""/>
        <dsp:cNvSpPr/>
      </dsp:nvSpPr>
      <dsp:spPr>
        <a:xfrm>
          <a:off x="4624217" y="3038"/>
          <a:ext cx="2002981" cy="142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389" tIns="150389" rIns="150389" bIns="150389" numCol="1" spcCol="1270" anchor="ctr" anchorCtr="0">
          <a:noAutofit/>
        </a:bodyPr>
        <a:lstStyle/>
        <a:p>
          <a:pPr marL="0" lvl="0" indent="0" algn="l" defTabSz="711200">
            <a:lnSpc>
              <a:spcPct val="100000"/>
            </a:lnSpc>
            <a:spcBef>
              <a:spcPct val="0"/>
            </a:spcBef>
            <a:spcAft>
              <a:spcPct val="35000"/>
            </a:spcAft>
            <a:buNone/>
          </a:pPr>
          <a:r>
            <a:rPr lang="en-US" sz="1600" kern="1200" dirty="0"/>
            <a:t>Appropriate behavior in any environment based on position and employment</a:t>
          </a:r>
        </a:p>
      </dsp:txBody>
      <dsp:txXfrm>
        <a:off x="4624217" y="3038"/>
        <a:ext cx="2002981" cy="1421001"/>
      </dsp:txXfrm>
    </dsp:sp>
    <dsp:sp modelId="{E56F8665-9859-4B5F-96AF-B5FED42E4F27}">
      <dsp:nvSpPr>
        <dsp:cNvPr id="0" name=""/>
        <dsp:cNvSpPr/>
      </dsp:nvSpPr>
      <dsp:spPr>
        <a:xfrm>
          <a:off x="0" y="1779289"/>
          <a:ext cx="6628804" cy="14210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1665B0-0582-4D2C-8849-FD3F6D18DB56}">
      <dsp:nvSpPr>
        <dsp:cNvPr id="0" name=""/>
        <dsp:cNvSpPr/>
      </dsp:nvSpPr>
      <dsp:spPr>
        <a:xfrm>
          <a:off x="429852" y="2099015"/>
          <a:ext cx="781550" cy="781550"/>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C65F7F2-8E63-4355-B858-948BA8D0A9F3}">
      <dsp:nvSpPr>
        <dsp:cNvPr id="0" name=""/>
        <dsp:cNvSpPr/>
      </dsp:nvSpPr>
      <dsp:spPr>
        <a:xfrm>
          <a:off x="1641256" y="1779289"/>
          <a:ext cx="2982961" cy="142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389" tIns="150389" rIns="150389" bIns="150389" numCol="1" spcCol="1270" anchor="ctr" anchorCtr="0">
          <a:noAutofit/>
        </a:bodyPr>
        <a:lstStyle/>
        <a:p>
          <a:pPr marL="0" lvl="0" indent="0" algn="l" defTabSz="1111250">
            <a:lnSpc>
              <a:spcPct val="100000"/>
            </a:lnSpc>
            <a:spcBef>
              <a:spcPct val="0"/>
            </a:spcBef>
            <a:spcAft>
              <a:spcPct val="35000"/>
            </a:spcAft>
            <a:buNone/>
          </a:pPr>
          <a:r>
            <a:rPr lang="en-US" sz="2500" kern="1200"/>
            <a:t>Culturally Appropriate</a:t>
          </a:r>
        </a:p>
      </dsp:txBody>
      <dsp:txXfrm>
        <a:off x="1641256" y="1779289"/>
        <a:ext cx="2982961" cy="1421001"/>
      </dsp:txXfrm>
    </dsp:sp>
    <dsp:sp modelId="{BDF73296-538D-4C38-9227-500C758AA17B}">
      <dsp:nvSpPr>
        <dsp:cNvPr id="0" name=""/>
        <dsp:cNvSpPr/>
      </dsp:nvSpPr>
      <dsp:spPr>
        <a:xfrm>
          <a:off x="4624217" y="1779289"/>
          <a:ext cx="2002981" cy="142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389" tIns="150389" rIns="150389" bIns="150389" numCol="1" spcCol="1270" anchor="ctr" anchorCtr="0">
          <a:noAutofit/>
        </a:bodyPr>
        <a:lstStyle/>
        <a:p>
          <a:pPr marL="0" lvl="0" indent="0" algn="l" defTabSz="711200">
            <a:lnSpc>
              <a:spcPct val="100000"/>
            </a:lnSpc>
            <a:spcBef>
              <a:spcPct val="0"/>
            </a:spcBef>
            <a:spcAft>
              <a:spcPct val="35000"/>
            </a:spcAft>
            <a:buNone/>
          </a:pPr>
          <a:r>
            <a:rPr lang="en-US" sz="1600" kern="1200" dirty="0"/>
            <a:t>Established interactions between coworkers that are appropriate based on group culture</a:t>
          </a:r>
        </a:p>
      </dsp:txBody>
      <dsp:txXfrm>
        <a:off x="4624217" y="1779289"/>
        <a:ext cx="2002981" cy="1421001"/>
      </dsp:txXfrm>
    </dsp:sp>
    <dsp:sp modelId="{D76F0458-AEBE-4B8F-9908-E7C2D94AAF79}">
      <dsp:nvSpPr>
        <dsp:cNvPr id="0" name=""/>
        <dsp:cNvSpPr/>
      </dsp:nvSpPr>
      <dsp:spPr>
        <a:xfrm>
          <a:off x="0" y="3555541"/>
          <a:ext cx="6628804" cy="14210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A8F5F2-E902-4A8D-9399-743F2834CD29}">
      <dsp:nvSpPr>
        <dsp:cNvPr id="0" name=""/>
        <dsp:cNvSpPr/>
      </dsp:nvSpPr>
      <dsp:spPr>
        <a:xfrm>
          <a:off x="429852" y="3875266"/>
          <a:ext cx="781550" cy="781550"/>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8189DD-48E8-44ED-B079-20EAC0FEFC7B}">
      <dsp:nvSpPr>
        <dsp:cNvPr id="0" name=""/>
        <dsp:cNvSpPr/>
      </dsp:nvSpPr>
      <dsp:spPr>
        <a:xfrm>
          <a:off x="1641256" y="3555541"/>
          <a:ext cx="2982961" cy="142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389" tIns="150389" rIns="150389" bIns="150389" numCol="1" spcCol="1270" anchor="ctr" anchorCtr="0">
          <a:noAutofit/>
        </a:bodyPr>
        <a:lstStyle/>
        <a:p>
          <a:pPr marL="0" lvl="0" indent="0" algn="l" defTabSz="1111250">
            <a:lnSpc>
              <a:spcPct val="100000"/>
            </a:lnSpc>
            <a:spcBef>
              <a:spcPct val="0"/>
            </a:spcBef>
            <a:spcAft>
              <a:spcPct val="35000"/>
            </a:spcAft>
            <a:buNone/>
          </a:pPr>
          <a:r>
            <a:rPr lang="en-US" sz="2500" kern="1200"/>
            <a:t>Friendly</a:t>
          </a:r>
        </a:p>
      </dsp:txBody>
      <dsp:txXfrm>
        <a:off x="1641256" y="3555541"/>
        <a:ext cx="2982961" cy="1421001"/>
      </dsp:txXfrm>
    </dsp:sp>
    <dsp:sp modelId="{8758672C-F7E8-4231-8E45-F9109A030D6E}">
      <dsp:nvSpPr>
        <dsp:cNvPr id="0" name=""/>
        <dsp:cNvSpPr/>
      </dsp:nvSpPr>
      <dsp:spPr>
        <a:xfrm>
          <a:off x="4624217" y="3555541"/>
          <a:ext cx="2002981" cy="142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389" tIns="150389" rIns="150389" bIns="150389" numCol="1" spcCol="1270" anchor="ctr" anchorCtr="0">
          <a:noAutofit/>
        </a:bodyPr>
        <a:lstStyle/>
        <a:p>
          <a:pPr marL="0" lvl="0" indent="0" algn="l" defTabSz="711200">
            <a:lnSpc>
              <a:spcPct val="100000"/>
            </a:lnSpc>
            <a:spcBef>
              <a:spcPct val="0"/>
            </a:spcBef>
            <a:spcAft>
              <a:spcPct val="35000"/>
            </a:spcAft>
            <a:buNone/>
          </a:pPr>
          <a:r>
            <a:rPr lang="en-US" sz="1600" kern="1200" dirty="0"/>
            <a:t>Individual friendships determine the appropriateness of the interaction</a:t>
          </a:r>
        </a:p>
      </dsp:txBody>
      <dsp:txXfrm>
        <a:off x="4624217" y="3555541"/>
        <a:ext cx="2002981" cy="142100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0A052-B489-4779-BE7B-9ABDE1558595}">
      <dsp:nvSpPr>
        <dsp:cNvPr id="0" name=""/>
        <dsp:cNvSpPr/>
      </dsp:nvSpPr>
      <dsp:spPr>
        <a:xfrm>
          <a:off x="936253" y="988991"/>
          <a:ext cx="1004062" cy="100406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C05E77D-45B8-4E34-A767-D7497325F5D4}">
      <dsp:nvSpPr>
        <dsp:cNvPr id="0" name=""/>
        <dsp:cNvSpPr/>
      </dsp:nvSpPr>
      <dsp:spPr>
        <a:xfrm>
          <a:off x="3910" y="2084020"/>
          <a:ext cx="2868750" cy="4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b="1"/>
          </a:pPr>
          <a:r>
            <a:rPr lang="en-US" sz="1800" kern="1200"/>
            <a:t>Professional</a:t>
          </a:r>
        </a:p>
      </dsp:txBody>
      <dsp:txXfrm>
        <a:off x="3910" y="2084020"/>
        <a:ext cx="2868750" cy="430312"/>
      </dsp:txXfrm>
    </dsp:sp>
    <dsp:sp modelId="{FFFE5525-E964-439D-84AC-40C47DA0B027}">
      <dsp:nvSpPr>
        <dsp:cNvPr id="0" name=""/>
        <dsp:cNvSpPr/>
      </dsp:nvSpPr>
      <dsp:spPr>
        <a:xfrm>
          <a:off x="3910" y="2556643"/>
          <a:ext cx="2868750" cy="547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Appropriate behavior in any environment based on position and employment</a:t>
          </a:r>
        </a:p>
      </dsp:txBody>
      <dsp:txXfrm>
        <a:off x="3910" y="2556643"/>
        <a:ext cx="2868750" cy="547847"/>
      </dsp:txXfrm>
    </dsp:sp>
    <dsp:sp modelId="{280D1C43-140F-412C-89B6-FC0BB75CE013}">
      <dsp:nvSpPr>
        <dsp:cNvPr id="0" name=""/>
        <dsp:cNvSpPr/>
      </dsp:nvSpPr>
      <dsp:spPr>
        <a:xfrm>
          <a:off x="4307035" y="988991"/>
          <a:ext cx="1004062" cy="100406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1277575-B661-4E73-98C8-05794ACB9E10}">
      <dsp:nvSpPr>
        <dsp:cNvPr id="0" name=""/>
        <dsp:cNvSpPr/>
      </dsp:nvSpPr>
      <dsp:spPr>
        <a:xfrm>
          <a:off x="3374691" y="2084020"/>
          <a:ext cx="2868750" cy="4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b="1"/>
          </a:pPr>
          <a:r>
            <a:rPr lang="en-US" sz="1800" kern="1200"/>
            <a:t>Cultural</a:t>
          </a:r>
        </a:p>
      </dsp:txBody>
      <dsp:txXfrm>
        <a:off x="3374691" y="2084020"/>
        <a:ext cx="2868750" cy="430312"/>
      </dsp:txXfrm>
    </dsp:sp>
    <dsp:sp modelId="{C2AD4A2B-8D4C-4087-ACB3-C370E52A9D34}">
      <dsp:nvSpPr>
        <dsp:cNvPr id="0" name=""/>
        <dsp:cNvSpPr/>
      </dsp:nvSpPr>
      <dsp:spPr>
        <a:xfrm>
          <a:off x="3374691" y="2556643"/>
          <a:ext cx="2868750" cy="547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Established interactions between coworkers that are appropriate based on group culture</a:t>
          </a:r>
        </a:p>
      </dsp:txBody>
      <dsp:txXfrm>
        <a:off x="3374691" y="2556643"/>
        <a:ext cx="2868750" cy="547847"/>
      </dsp:txXfrm>
    </dsp:sp>
    <dsp:sp modelId="{D8A46198-5AA5-4F90-BDE1-DEA21104F602}">
      <dsp:nvSpPr>
        <dsp:cNvPr id="0" name=""/>
        <dsp:cNvSpPr/>
      </dsp:nvSpPr>
      <dsp:spPr>
        <a:xfrm>
          <a:off x="7677816" y="988991"/>
          <a:ext cx="1004062" cy="100406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D352A83-A85B-4A3F-9805-26D3F00D5CE5}">
      <dsp:nvSpPr>
        <dsp:cNvPr id="0" name=""/>
        <dsp:cNvSpPr/>
      </dsp:nvSpPr>
      <dsp:spPr>
        <a:xfrm>
          <a:off x="6745472" y="2084020"/>
          <a:ext cx="2868750" cy="4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b="1"/>
          </a:pPr>
          <a:r>
            <a:rPr lang="en-US" sz="1800" kern="1200" dirty="0"/>
            <a:t>NOT NECESSARILY FRIENDLY</a:t>
          </a:r>
        </a:p>
      </dsp:txBody>
      <dsp:txXfrm>
        <a:off x="6745472" y="2084020"/>
        <a:ext cx="2868750" cy="430312"/>
      </dsp:txXfrm>
    </dsp:sp>
    <dsp:sp modelId="{E33CA7BA-CE2B-4CCA-AB5A-C1739D434F7D}">
      <dsp:nvSpPr>
        <dsp:cNvPr id="0" name=""/>
        <dsp:cNvSpPr/>
      </dsp:nvSpPr>
      <dsp:spPr>
        <a:xfrm>
          <a:off x="6745472" y="2556643"/>
          <a:ext cx="2868750" cy="54784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5E649-CF50-4F05-99FB-3DEEED679F6D}">
      <dsp:nvSpPr>
        <dsp:cNvPr id="0" name=""/>
        <dsp:cNvSpPr/>
      </dsp:nvSpPr>
      <dsp:spPr>
        <a:xfrm>
          <a:off x="0" y="223455"/>
          <a:ext cx="10630839" cy="7623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071" tIns="229108" rIns="82507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2"/>
              </a:solidFill>
            </a:rPr>
            <a:t>an offense classified as a forcible or nonforcible sex offense under the uniform crime reporting system of the Federal Bureau of Investigation.</a:t>
          </a:r>
        </a:p>
      </dsp:txBody>
      <dsp:txXfrm>
        <a:off x="0" y="223455"/>
        <a:ext cx="10630839" cy="762300"/>
      </dsp:txXfrm>
    </dsp:sp>
    <dsp:sp modelId="{03C037D0-4263-40A6-87E3-FF7F9DCF22EB}">
      <dsp:nvSpPr>
        <dsp:cNvPr id="0" name=""/>
        <dsp:cNvSpPr/>
      </dsp:nvSpPr>
      <dsp:spPr>
        <a:xfrm>
          <a:off x="531541" y="61095"/>
          <a:ext cx="7441587" cy="324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1274" tIns="0" rIns="281274" bIns="0" numCol="1" spcCol="1270" anchor="ctr" anchorCtr="0">
          <a:noAutofit/>
        </a:bodyPr>
        <a:lstStyle/>
        <a:p>
          <a:pPr marL="0" lvl="0" indent="0" algn="l" defTabSz="488950">
            <a:lnSpc>
              <a:spcPct val="90000"/>
            </a:lnSpc>
            <a:spcBef>
              <a:spcPct val="0"/>
            </a:spcBef>
            <a:spcAft>
              <a:spcPct val="35000"/>
            </a:spcAft>
            <a:buNone/>
          </a:pPr>
          <a:r>
            <a:rPr lang="en-US" sz="1100" kern="1200" dirty="0"/>
            <a:t>Sexual Assault</a:t>
          </a:r>
        </a:p>
      </dsp:txBody>
      <dsp:txXfrm>
        <a:off x="547393" y="76947"/>
        <a:ext cx="7409883" cy="293016"/>
      </dsp:txXfrm>
    </dsp:sp>
    <dsp:sp modelId="{FC3A88D1-BA83-4543-93C4-6311A85514A2}">
      <dsp:nvSpPr>
        <dsp:cNvPr id="0" name=""/>
        <dsp:cNvSpPr/>
      </dsp:nvSpPr>
      <dsp:spPr>
        <a:xfrm>
          <a:off x="0" y="1207515"/>
          <a:ext cx="10630839" cy="11781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071" tIns="229108" rIns="82507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2"/>
              </a:solidFill>
            </a:rPr>
            <a:t>violence committed by a person who is or has been in a social relationship of a romantic or intimate nature with the victim where the existence of such a relationship shall be determined based on a consideration of the length of the relationship, the type of relationship, and the frequency of interaction between the persons involved.</a:t>
          </a:r>
        </a:p>
      </dsp:txBody>
      <dsp:txXfrm>
        <a:off x="0" y="1207515"/>
        <a:ext cx="10630839" cy="1178100"/>
      </dsp:txXfrm>
    </dsp:sp>
    <dsp:sp modelId="{6C1A1709-8B67-4A4E-9ADE-FE0967616FE3}">
      <dsp:nvSpPr>
        <dsp:cNvPr id="0" name=""/>
        <dsp:cNvSpPr/>
      </dsp:nvSpPr>
      <dsp:spPr>
        <a:xfrm>
          <a:off x="531541" y="1045155"/>
          <a:ext cx="7441587" cy="324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1274" tIns="0" rIns="281274" bIns="0" numCol="1" spcCol="1270" anchor="ctr" anchorCtr="0">
          <a:noAutofit/>
        </a:bodyPr>
        <a:lstStyle/>
        <a:p>
          <a:pPr marL="0" lvl="0" indent="0" algn="l" defTabSz="488950">
            <a:lnSpc>
              <a:spcPct val="90000"/>
            </a:lnSpc>
            <a:spcBef>
              <a:spcPct val="0"/>
            </a:spcBef>
            <a:spcAft>
              <a:spcPct val="35000"/>
            </a:spcAft>
            <a:buNone/>
          </a:pPr>
          <a:r>
            <a:rPr lang="en-US" sz="1100" kern="1200" dirty="0"/>
            <a:t>Dating Violence</a:t>
          </a:r>
        </a:p>
      </dsp:txBody>
      <dsp:txXfrm>
        <a:off x="547393" y="1061007"/>
        <a:ext cx="7409883" cy="293016"/>
      </dsp:txXfrm>
    </dsp:sp>
    <dsp:sp modelId="{5273CD7A-19D8-4DF6-9E0C-8D584C1A711C}">
      <dsp:nvSpPr>
        <dsp:cNvPr id="0" name=""/>
        <dsp:cNvSpPr/>
      </dsp:nvSpPr>
      <dsp:spPr>
        <a:xfrm>
          <a:off x="0" y="2607375"/>
          <a:ext cx="10630839" cy="13860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071" tIns="229108" rIns="82507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2"/>
              </a:solidFill>
            </a:rPr>
            <a:t>includes crimes of violence committed by a person who is a current or former spouse, partner, person with whom the victim shares a child, or who is or has cohabited with the victim as a spouse or partner, by a person similarly situated to a spouse of the victim under Kansas or applicable federal law, or by any other person against an adult or youth victim having protection from such person’s acts by Kansas or applicable federal law.</a:t>
          </a:r>
        </a:p>
      </dsp:txBody>
      <dsp:txXfrm>
        <a:off x="0" y="2607375"/>
        <a:ext cx="10630839" cy="1386000"/>
      </dsp:txXfrm>
    </dsp:sp>
    <dsp:sp modelId="{C1DDEECA-66A5-4A76-BCA3-81F64934A207}">
      <dsp:nvSpPr>
        <dsp:cNvPr id="0" name=""/>
        <dsp:cNvSpPr/>
      </dsp:nvSpPr>
      <dsp:spPr>
        <a:xfrm>
          <a:off x="531541" y="2445015"/>
          <a:ext cx="7441587" cy="324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1274" tIns="0" rIns="281274" bIns="0" numCol="1" spcCol="1270" anchor="ctr" anchorCtr="0">
          <a:noAutofit/>
        </a:bodyPr>
        <a:lstStyle/>
        <a:p>
          <a:pPr marL="0" lvl="0" indent="0" algn="l" defTabSz="488950">
            <a:lnSpc>
              <a:spcPct val="90000"/>
            </a:lnSpc>
            <a:spcBef>
              <a:spcPct val="0"/>
            </a:spcBef>
            <a:spcAft>
              <a:spcPct val="35000"/>
            </a:spcAft>
            <a:buNone/>
          </a:pPr>
          <a:r>
            <a:rPr lang="en-US" sz="1100" kern="1200" dirty="0"/>
            <a:t>Domestic Violence</a:t>
          </a:r>
        </a:p>
      </dsp:txBody>
      <dsp:txXfrm>
        <a:off x="547393" y="2460867"/>
        <a:ext cx="7409883" cy="293016"/>
      </dsp:txXfrm>
    </dsp:sp>
    <dsp:sp modelId="{348324E2-1E05-46DD-BB1B-63A07E7F99A5}">
      <dsp:nvSpPr>
        <dsp:cNvPr id="0" name=""/>
        <dsp:cNvSpPr/>
      </dsp:nvSpPr>
      <dsp:spPr>
        <a:xfrm>
          <a:off x="0" y="4215135"/>
          <a:ext cx="10630839" cy="7623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071" tIns="229108" rIns="82507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2"/>
              </a:solidFill>
            </a:rPr>
            <a:t>engaging in a course of conduct directed at a specific person that would cause a reasonable person to fear for his or her safety or the safety of others or to suffer substantial emotional distress.</a:t>
          </a:r>
        </a:p>
      </dsp:txBody>
      <dsp:txXfrm>
        <a:off x="0" y="4215135"/>
        <a:ext cx="10630839" cy="762300"/>
      </dsp:txXfrm>
    </dsp:sp>
    <dsp:sp modelId="{41468EBC-9C1C-4C93-9CA5-B012778AF6E7}">
      <dsp:nvSpPr>
        <dsp:cNvPr id="0" name=""/>
        <dsp:cNvSpPr/>
      </dsp:nvSpPr>
      <dsp:spPr>
        <a:xfrm>
          <a:off x="531541" y="4052775"/>
          <a:ext cx="7441587" cy="324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1274" tIns="0" rIns="281274" bIns="0" numCol="1" spcCol="1270" anchor="ctr" anchorCtr="0">
          <a:noAutofit/>
        </a:bodyPr>
        <a:lstStyle/>
        <a:p>
          <a:pPr marL="0" lvl="0" indent="0" algn="l" defTabSz="488950">
            <a:lnSpc>
              <a:spcPct val="90000"/>
            </a:lnSpc>
            <a:spcBef>
              <a:spcPct val="0"/>
            </a:spcBef>
            <a:spcAft>
              <a:spcPct val="35000"/>
            </a:spcAft>
            <a:buNone/>
          </a:pPr>
          <a:r>
            <a:rPr lang="en-US" sz="1100" kern="1200" dirty="0"/>
            <a:t>Stalking</a:t>
          </a:r>
        </a:p>
      </dsp:txBody>
      <dsp:txXfrm>
        <a:off x="547393" y="4068627"/>
        <a:ext cx="7409883" cy="293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AA3F2-FB36-4D02-9B2A-391E803FE6C1}">
      <dsp:nvSpPr>
        <dsp:cNvPr id="0" name=""/>
        <dsp:cNvSpPr/>
      </dsp:nvSpPr>
      <dsp:spPr>
        <a:xfrm>
          <a:off x="0" y="0"/>
          <a:ext cx="2685219" cy="1850116"/>
        </a:xfrm>
        <a:prstGeom prst="round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23000" b="-23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460F5E4-E09A-4748-9239-7033CD2F675A}">
      <dsp:nvSpPr>
        <dsp:cNvPr id="0" name=""/>
        <dsp:cNvSpPr/>
      </dsp:nvSpPr>
      <dsp:spPr>
        <a:xfrm>
          <a:off x="1692" y="1920237"/>
          <a:ext cx="2685219" cy="140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rPr>
            <a:t>Title IX Coordinator</a:t>
          </a:r>
        </a:p>
        <a:p>
          <a:pPr marL="114300" lvl="1" indent="0" algn="l" defTabSz="622300">
            <a:lnSpc>
              <a:spcPct val="90000"/>
            </a:lnSpc>
            <a:spcBef>
              <a:spcPct val="0"/>
            </a:spcBef>
            <a:spcAft>
              <a:spcPct val="15000"/>
            </a:spcAft>
            <a:buNone/>
          </a:pPr>
          <a:r>
            <a:rPr lang="en-US" sz="1400" kern="1200" dirty="0">
              <a:solidFill>
                <a:schemeClr val="tx1">
                  <a:lumMod val="75000"/>
                  <a:lumOff val="25000"/>
                </a:schemeClr>
              </a:solidFill>
            </a:rPr>
            <a:t>Employee designated to coordinate its efforts to comply with Title IX. </a:t>
          </a:r>
        </a:p>
        <a:p>
          <a:pPr marL="114300" lvl="1" indent="0" algn="l" defTabSz="622300">
            <a:lnSpc>
              <a:spcPct val="90000"/>
            </a:lnSpc>
            <a:spcBef>
              <a:spcPct val="0"/>
            </a:spcBef>
            <a:spcAft>
              <a:spcPct val="15000"/>
            </a:spcAft>
            <a:buNone/>
          </a:pPr>
          <a:endParaRPr lang="en-US" sz="1400" kern="1200" dirty="0">
            <a:solidFill>
              <a:schemeClr val="tx1">
                <a:lumMod val="75000"/>
                <a:lumOff val="25000"/>
              </a:schemeClr>
            </a:solidFill>
          </a:endParaRPr>
        </a:p>
        <a:p>
          <a:pPr marL="114300" lvl="1" indent="0" algn="l" defTabSz="622300">
            <a:lnSpc>
              <a:spcPct val="90000"/>
            </a:lnSpc>
            <a:spcBef>
              <a:spcPct val="0"/>
            </a:spcBef>
            <a:spcAft>
              <a:spcPct val="15000"/>
            </a:spcAft>
            <a:buNone/>
          </a:pPr>
          <a:r>
            <a:rPr lang="en-US" sz="1400" kern="1200" dirty="0">
              <a:solidFill>
                <a:schemeClr val="tx1">
                  <a:lumMod val="75000"/>
                  <a:lumOff val="25000"/>
                </a:schemeClr>
              </a:solidFill>
            </a:rPr>
            <a:t>Appointed by board and always serves as Title IX Coordinator, cannot be Investigator or Decision-Maker in any case.</a:t>
          </a:r>
        </a:p>
      </dsp:txBody>
      <dsp:txXfrm>
        <a:off x="1692" y="1920237"/>
        <a:ext cx="2685219" cy="1408799"/>
      </dsp:txXfrm>
    </dsp:sp>
    <dsp:sp modelId="{79CE0342-1782-4510-A05A-27C2AB61F184}">
      <dsp:nvSpPr>
        <dsp:cNvPr id="0" name=""/>
        <dsp:cNvSpPr/>
      </dsp:nvSpPr>
      <dsp:spPr>
        <a:xfrm>
          <a:off x="2955197" y="0"/>
          <a:ext cx="2685219" cy="1850116"/>
        </a:xfrm>
        <a:prstGeom prst="round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23000" b="-23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E59D44D-37A0-45ED-B96C-DA1C119A8961}">
      <dsp:nvSpPr>
        <dsp:cNvPr id="0" name=""/>
        <dsp:cNvSpPr/>
      </dsp:nvSpPr>
      <dsp:spPr>
        <a:xfrm>
          <a:off x="2955546" y="1920240"/>
          <a:ext cx="2685219" cy="1251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rPr>
            <a:t>Investigator</a:t>
          </a:r>
        </a:p>
        <a:p>
          <a:pPr marL="114300" lvl="1" indent="0" algn="l" defTabSz="622300">
            <a:lnSpc>
              <a:spcPct val="90000"/>
            </a:lnSpc>
            <a:spcBef>
              <a:spcPct val="0"/>
            </a:spcBef>
            <a:spcAft>
              <a:spcPct val="15000"/>
            </a:spcAft>
            <a:buNone/>
          </a:pPr>
          <a:r>
            <a:rPr lang="en-US" sz="1400" kern="1200" dirty="0">
              <a:solidFill>
                <a:schemeClr val="tx1">
                  <a:lumMod val="75000"/>
                  <a:lumOff val="25000"/>
                </a:schemeClr>
              </a:solidFill>
            </a:rPr>
            <a:t>carries out the investigation after the formal complaint is filed and conducts interviews of the witnesses, collects and documents evidence, and drafts an investigative report.</a:t>
          </a:r>
        </a:p>
      </dsp:txBody>
      <dsp:txXfrm>
        <a:off x="2955546" y="1920240"/>
        <a:ext cx="2685219" cy="1251765"/>
      </dsp:txXfrm>
    </dsp:sp>
    <dsp:sp modelId="{DCEE7120-AEFB-46D6-BC35-099CDC8FB519}">
      <dsp:nvSpPr>
        <dsp:cNvPr id="0" name=""/>
        <dsp:cNvSpPr/>
      </dsp:nvSpPr>
      <dsp:spPr>
        <a:xfrm>
          <a:off x="5910930" y="0"/>
          <a:ext cx="2685219" cy="1850116"/>
        </a:xfrm>
        <a:prstGeom prst="round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23000" b="-23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2F5F311-1F0C-4FD5-A33C-373A932FB3B4}">
      <dsp:nvSpPr>
        <dsp:cNvPr id="0" name=""/>
        <dsp:cNvSpPr/>
      </dsp:nvSpPr>
      <dsp:spPr>
        <a:xfrm>
          <a:off x="5911092" y="1920240"/>
          <a:ext cx="2685219" cy="219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00584" rIns="113792"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rPr>
            <a:t>Decision-Maker</a:t>
          </a:r>
        </a:p>
        <a:p>
          <a:pPr marL="114300" lvl="1" indent="0" algn="l" defTabSz="622300">
            <a:lnSpc>
              <a:spcPct val="90000"/>
            </a:lnSpc>
            <a:spcBef>
              <a:spcPct val="0"/>
            </a:spcBef>
            <a:spcAft>
              <a:spcPct val="15000"/>
            </a:spcAft>
            <a:buNone/>
          </a:pPr>
          <a:r>
            <a:rPr lang="en-US" sz="1400" kern="1200" dirty="0">
              <a:solidFill>
                <a:schemeClr val="tx1">
                  <a:lumMod val="75000"/>
                  <a:lumOff val="25000"/>
                </a:schemeClr>
              </a:solidFill>
            </a:rPr>
            <a:t>reviews all the evidence and prepares an impartial written responsibility determination as to whether the alleged conduct occurred and provides an opportunity for the parties and their representatives to prepare written questions to be answered by the other party. </a:t>
          </a:r>
        </a:p>
      </dsp:txBody>
      <dsp:txXfrm>
        <a:off x="5911092" y="1920240"/>
        <a:ext cx="2685219" cy="21920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BFCF2-94D4-4CAE-B968-FC58B2C9216D}">
      <dsp:nvSpPr>
        <dsp:cNvPr id="0" name=""/>
        <dsp:cNvSpPr/>
      </dsp:nvSpPr>
      <dsp:spPr>
        <a:xfrm>
          <a:off x="1524476" y="282214"/>
          <a:ext cx="3095148" cy="139988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Shall not have a conflict of interest or bias for or against the complainant or respondent (personally or generally). </a:t>
          </a:r>
        </a:p>
      </dsp:txBody>
      <dsp:txXfrm>
        <a:off x="1524476" y="282214"/>
        <a:ext cx="3095148" cy="1399886"/>
      </dsp:txXfrm>
    </dsp:sp>
    <dsp:sp modelId="{699E29F3-23EE-459D-92C6-4DA15EB712A7}">
      <dsp:nvSpPr>
        <dsp:cNvPr id="0" name=""/>
        <dsp:cNvSpPr/>
      </dsp:nvSpPr>
      <dsp:spPr>
        <a:xfrm>
          <a:off x="0" y="282214"/>
          <a:ext cx="1385887" cy="1399886"/>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A0CA31-5F86-477B-8614-CE2CD48DC551}">
      <dsp:nvSpPr>
        <dsp:cNvPr id="0" name=""/>
        <dsp:cNvSpPr/>
      </dsp:nvSpPr>
      <dsp:spPr>
        <a:xfrm>
          <a:off x="0" y="1913081"/>
          <a:ext cx="3095148" cy="139988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Will exercise objective evaluation of all available evidence, both inculpatory and exculpatory, and prohibit credibility determinations based on a party’s status as complainant, respondent, or witness.</a:t>
          </a:r>
        </a:p>
      </dsp:txBody>
      <dsp:txXfrm>
        <a:off x="0" y="1913081"/>
        <a:ext cx="3095148" cy="1399886"/>
      </dsp:txXfrm>
    </dsp:sp>
    <dsp:sp modelId="{8B57BAB6-BB5E-4928-9F73-688FC8D179D2}">
      <dsp:nvSpPr>
        <dsp:cNvPr id="0" name=""/>
        <dsp:cNvSpPr/>
      </dsp:nvSpPr>
      <dsp:spPr>
        <a:xfrm>
          <a:off x="3233737" y="1913081"/>
          <a:ext cx="1385887" cy="1399886"/>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89695A-704C-4493-837C-6CBB98DCBDD1}">
      <dsp:nvSpPr>
        <dsp:cNvPr id="0" name=""/>
        <dsp:cNvSpPr/>
      </dsp:nvSpPr>
      <dsp:spPr>
        <a:xfrm>
          <a:off x="1524476" y="3543949"/>
          <a:ext cx="3095148" cy="139988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Will receive training to perform their roles</a:t>
          </a:r>
        </a:p>
      </dsp:txBody>
      <dsp:txXfrm>
        <a:off x="1524476" y="3543949"/>
        <a:ext cx="3095148" cy="1399886"/>
      </dsp:txXfrm>
    </dsp:sp>
    <dsp:sp modelId="{737B13E4-F8A5-41CB-9ECD-ED582F64D777}">
      <dsp:nvSpPr>
        <dsp:cNvPr id="0" name=""/>
        <dsp:cNvSpPr/>
      </dsp:nvSpPr>
      <dsp:spPr>
        <a:xfrm>
          <a:off x="0" y="3543949"/>
          <a:ext cx="1385887" cy="1399886"/>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1000" r="-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33E4D-4FA5-46D6-91B0-1AF3F8FE0D3B}">
      <dsp:nvSpPr>
        <dsp:cNvPr id="0" name=""/>
        <dsp:cNvSpPr/>
      </dsp:nvSpPr>
      <dsp:spPr>
        <a:xfrm>
          <a:off x="14793" y="900335"/>
          <a:ext cx="1234059" cy="617029"/>
        </a:xfrm>
        <a:prstGeom prst="roundRect">
          <a:avLst>
            <a:gd name="adj" fmla="val 10000"/>
          </a:avLst>
        </a:prstGeom>
        <a:solidFill>
          <a:schemeClr val="bg1"/>
        </a:solidFill>
        <a:ln w="19050"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solidFill>
                <a:schemeClr val="tx2"/>
              </a:solidFill>
            </a:rPr>
            <a:t>Report</a:t>
          </a:r>
          <a:endParaRPr lang="en-US" sz="800" kern="1200" baseline="0" dirty="0">
            <a:solidFill>
              <a:schemeClr val="tx2"/>
            </a:solidFill>
          </a:endParaRPr>
        </a:p>
      </dsp:txBody>
      <dsp:txXfrm>
        <a:off x="32865" y="918407"/>
        <a:ext cx="1197915" cy="580885"/>
      </dsp:txXfrm>
    </dsp:sp>
    <dsp:sp modelId="{4AEE1FE5-1393-4205-ABEC-D3ABA8091F34}">
      <dsp:nvSpPr>
        <dsp:cNvPr id="0" name=""/>
        <dsp:cNvSpPr/>
      </dsp:nvSpPr>
      <dsp:spPr>
        <a:xfrm>
          <a:off x="1248853" y="1196733"/>
          <a:ext cx="493623" cy="24234"/>
        </a:xfrm>
        <a:custGeom>
          <a:avLst/>
          <a:gdLst/>
          <a:ahLst/>
          <a:cxnLst/>
          <a:rect l="0" t="0" r="0" b="0"/>
          <a:pathLst>
            <a:path>
              <a:moveTo>
                <a:pt x="0" y="12117"/>
              </a:moveTo>
              <a:lnTo>
                <a:pt x="493623" y="12117"/>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483324" y="1196509"/>
        <a:ext cx="24681" cy="24681"/>
      </dsp:txXfrm>
    </dsp:sp>
    <dsp:sp modelId="{80204795-B48C-45A5-932C-A58DB41E8EC9}">
      <dsp:nvSpPr>
        <dsp:cNvPr id="0" name=""/>
        <dsp:cNvSpPr/>
      </dsp:nvSpPr>
      <dsp:spPr>
        <a:xfrm>
          <a:off x="1742476" y="847184"/>
          <a:ext cx="1234059" cy="723331"/>
        </a:xfrm>
        <a:prstGeom prst="roundRect">
          <a:avLst>
            <a:gd name="adj" fmla="val 10000"/>
          </a:avLst>
        </a:prstGeom>
        <a:solidFill>
          <a:schemeClr val="bg1"/>
        </a:solidFill>
        <a:ln w="19050"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baseline="0" dirty="0">
              <a:solidFill>
                <a:schemeClr val="tx2"/>
              </a:solidFill>
            </a:rPr>
            <a:t>Title IX Coordinator Contacts Complainant</a:t>
          </a:r>
        </a:p>
      </dsp:txBody>
      <dsp:txXfrm>
        <a:off x="1763662" y="868370"/>
        <a:ext cx="1191687" cy="680959"/>
      </dsp:txXfrm>
    </dsp:sp>
    <dsp:sp modelId="{4D4C026E-5AF2-4434-A273-D2C25E73842B}">
      <dsp:nvSpPr>
        <dsp:cNvPr id="0" name=""/>
        <dsp:cNvSpPr/>
      </dsp:nvSpPr>
      <dsp:spPr>
        <a:xfrm rot="18435770">
          <a:off x="2827750" y="896593"/>
          <a:ext cx="754247" cy="24234"/>
        </a:xfrm>
        <a:custGeom>
          <a:avLst/>
          <a:gdLst/>
          <a:ahLst/>
          <a:cxnLst/>
          <a:rect l="0" t="0" r="0" b="0"/>
          <a:pathLst>
            <a:path>
              <a:moveTo>
                <a:pt x="0" y="12117"/>
              </a:moveTo>
              <a:lnTo>
                <a:pt x="754247" y="12117"/>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186018" y="889853"/>
        <a:ext cx="37712" cy="37712"/>
      </dsp:txXfrm>
    </dsp:sp>
    <dsp:sp modelId="{E3832E0A-8276-4CBF-BA4F-D96AC2876102}">
      <dsp:nvSpPr>
        <dsp:cNvPr id="0" name=""/>
        <dsp:cNvSpPr/>
      </dsp:nvSpPr>
      <dsp:spPr>
        <a:xfrm>
          <a:off x="3433212" y="234051"/>
          <a:ext cx="1410085" cy="749037"/>
        </a:xfrm>
        <a:prstGeom prst="roundRect">
          <a:avLst>
            <a:gd name="adj" fmla="val 10000"/>
          </a:avLst>
        </a:prstGeom>
        <a:solidFill>
          <a:schemeClr val="bg1"/>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baseline="0" dirty="0">
              <a:solidFill>
                <a:schemeClr val="accent2"/>
              </a:solidFill>
            </a:rPr>
            <a:t>No formal complaint,  Process Concludes</a:t>
          </a:r>
        </a:p>
      </dsp:txBody>
      <dsp:txXfrm>
        <a:off x="3455151" y="255990"/>
        <a:ext cx="1366207" cy="705159"/>
      </dsp:txXfrm>
    </dsp:sp>
    <dsp:sp modelId="{9A7AC69F-8ED4-43C3-81AD-4313FFCECEC5}">
      <dsp:nvSpPr>
        <dsp:cNvPr id="0" name=""/>
        <dsp:cNvSpPr/>
      </dsp:nvSpPr>
      <dsp:spPr>
        <a:xfrm rot="2426781">
          <a:off x="2899028" y="1407131"/>
          <a:ext cx="648639" cy="24234"/>
        </a:xfrm>
        <a:custGeom>
          <a:avLst/>
          <a:gdLst/>
          <a:ahLst/>
          <a:cxnLst/>
          <a:rect l="0" t="0" r="0" b="0"/>
          <a:pathLst>
            <a:path>
              <a:moveTo>
                <a:pt x="0" y="12117"/>
              </a:moveTo>
              <a:lnTo>
                <a:pt x="648639" y="12117"/>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207132" y="1403032"/>
        <a:ext cx="32431" cy="32431"/>
      </dsp:txXfrm>
    </dsp:sp>
    <dsp:sp modelId="{AB31A6ED-A00D-44AB-AFBD-9749DD6602E9}">
      <dsp:nvSpPr>
        <dsp:cNvPr id="0" name=""/>
        <dsp:cNvSpPr/>
      </dsp:nvSpPr>
      <dsp:spPr>
        <a:xfrm>
          <a:off x="3470160" y="1075642"/>
          <a:ext cx="1234059" cy="1108006"/>
        </a:xfrm>
        <a:prstGeom prst="roundRect">
          <a:avLst>
            <a:gd name="adj" fmla="val 10000"/>
          </a:avLst>
        </a:prstGeom>
        <a:solidFill>
          <a:schemeClr val="bg1"/>
        </a:solidFill>
        <a:ln w="19050"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baseline="0" dirty="0">
              <a:solidFill>
                <a:schemeClr val="tx2"/>
              </a:solidFill>
            </a:rPr>
            <a:t>Formal Complaint filed by Complainant or Title IX Coordinator</a:t>
          </a:r>
        </a:p>
      </dsp:txBody>
      <dsp:txXfrm>
        <a:off x="3502612" y="1108094"/>
        <a:ext cx="1169155" cy="1043102"/>
      </dsp:txXfrm>
    </dsp:sp>
    <dsp:sp modelId="{7E5B0808-C27E-41ED-AB8D-4B8162F1595B}">
      <dsp:nvSpPr>
        <dsp:cNvPr id="0" name=""/>
        <dsp:cNvSpPr/>
      </dsp:nvSpPr>
      <dsp:spPr>
        <a:xfrm rot="19457599">
          <a:off x="4647082" y="1440133"/>
          <a:ext cx="607899" cy="24234"/>
        </a:xfrm>
        <a:custGeom>
          <a:avLst/>
          <a:gdLst/>
          <a:ahLst/>
          <a:cxnLst/>
          <a:rect l="0" t="0" r="0" b="0"/>
          <a:pathLst>
            <a:path>
              <a:moveTo>
                <a:pt x="0" y="12117"/>
              </a:moveTo>
              <a:lnTo>
                <a:pt x="607899" y="12117"/>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935834" y="1437052"/>
        <a:ext cx="30394" cy="30394"/>
      </dsp:txXfrm>
    </dsp:sp>
    <dsp:sp modelId="{BD2962D7-D61B-4FEF-98D3-9F29025A5505}">
      <dsp:nvSpPr>
        <dsp:cNvPr id="0" name=""/>
        <dsp:cNvSpPr/>
      </dsp:nvSpPr>
      <dsp:spPr>
        <a:xfrm>
          <a:off x="5197844" y="458394"/>
          <a:ext cx="1234059" cy="1632920"/>
        </a:xfrm>
        <a:prstGeom prst="roundRect">
          <a:avLst>
            <a:gd name="adj" fmla="val 10000"/>
          </a:avLst>
        </a:prstGeom>
        <a:solidFill>
          <a:schemeClr val="bg1"/>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baseline="0" dirty="0">
              <a:solidFill>
                <a:schemeClr val="accent2"/>
              </a:solidFill>
            </a:rPr>
            <a:t>Dismissed </a:t>
          </a:r>
        </a:p>
        <a:p>
          <a:pPr marL="0" lvl="0" indent="0" algn="ctr" defTabSz="622300">
            <a:lnSpc>
              <a:spcPct val="90000"/>
            </a:lnSpc>
            <a:spcBef>
              <a:spcPct val="0"/>
            </a:spcBef>
            <a:spcAft>
              <a:spcPct val="35000"/>
            </a:spcAft>
            <a:buNone/>
          </a:pPr>
          <a:r>
            <a:rPr lang="en-US" sz="1400" kern="1200" baseline="0" dirty="0">
              <a:solidFill>
                <a:schemeClr val="accent2"/>
              </a:solidFill>
            </a:rPr>
            <a:t>(Even if true, facts would not constitute sexual harassment under Title IX)</a:t>
          </a:r>
        </a:p>
      </dsp:txBody>
      <dsp:txXfrm>
        <a:off x="5233988" y="494538"/>
        <a:ext cx="1161771" cy="1560632"/>
      </dsp:txXfrm>
    </dsp:sp>
    <dsp:sp modelId="{840715A0-AB93-4B7F-9CE3-A85079063E2C}">
      <dsp:nvSpPr>
        <dsp:cNvPr id="0" name=""/>
        <dsp:cNvSpPr/>
      </dsp:nvSpPr>
      <dsp:spPr>
        <a:xfrm rot="3613412">
          <a:off x="4454046" y="2048897"/>
          <a:ext cx="993971" cy="24234"/>
        </a:xfrm>
        <a:custGeom>
          <a:avLst/>
          <a:gdLst/>
          <a:ahLst/>
          <a:cxnLst/>
          <a:rect l="0" t="0" r="0" b="0"/>
          <a:pathLst>
            <a:path>
              <a:moveTo>
                <a:pt x="0" y="12117"/>
              </a:moveTo>
              <a:lnTo>
                <a:pt x="993971" y="12117"/>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926182" y="2036165"/>
        <a:ext cx="49698" cy="49698"/>
      </dsp:txXfrm>
    </dsp:sp>
    <dsp:sp modelId="{1EAFFB1E-457F-47EC-BA87-13B2FE7E0883}">
      <dsp:nvSpPr>
        <dsp:cNvPr id="0" name=""/>
        <dsp:cNvSpPr/>
      </dsp:nvSpPr>
      <dsp:spPr>
        <a:xfrm>
          <a:off x="5197844" y="2183868"/>
          <a:ext cx="1234059" cy="617029"/>
        </a:xfrm>
        <a:prstGeom prst="roundRect">
          <a:avLst>
            <a:gd name="adj" fmla="val 10000"/>
          </a:avLst>
        </a:prstGeom>
        <a:solidFill>
          <a:schemeClr val="bg1"/>
        </a:solidFill>
        <a:ln w="19050"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baseline="0" dirty="0">
              <a:solidFill>
                <a:schemeClr val="tx2"/>
              </a:solidFill>
            </a:rPr>
            <a:t>Investigation Process</a:t>
          </a:r>
        </a:p>
      </dsp:txBody>
      <dsp:txXfrm>
        <a:off x="5215916" y="2201940"/>
        <a:ext cx="1197915" cy="580885"/>
      </dsp:txXfrm>
    </dsp:sp>
    <dsp:sp modelId="{D93E59BF-F548-4B0B-B661-D09466167837}">
      <dsp:nvSpPr>
        <dsp:cNvPr id="0" name=""/>
        <dsp:cNvSpPr/>
      </dsp:nvSpPr>
      <dsp:spPr>
        <a:xfrm rot="19457599">
          <a:off x="6374765" y="2302870"/>
          <a:ext cx="607899" cy="24234"/>
        </a:xfrm>
        <a:custGeom>
          <a:avLst/>
          <a:gdLst/>
          <a:ahLst/>
          <a:cxnLst/>
          <a:rect l="0" t="0" r="0" b="0"/>
          <a:pathLst>
            <a:path>
              <a:moveTo>
                <a:pt x="0" y="12117"/>
              </a:moveTo>
              <a:lnTo>
                <a:pt x="607899" y="12117"/>
              </a:lnTo>
            </a:path>
          </a:pathLst>
        </a:custGeom>
        <a:noFill/>
        <a:ln w="19050" cap="rnd"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663518" y="2299790"/>
        <a:ext cx="30394" cy="30394"/>
      </dsp:txXfrm>
    </dsp:sp>
    <dsp:sp modelId="{934184C8-4019-4D75-9C56-54A74BF4C936}">
      <dsp:nvSpPr>
        <dsp:cNvPr id="0" name=""/>
        <dsp:cNvSpPr/>
      </dsp:nvSpPr>
      <dsp:spPr>
        <a:xfrm>
          <a:off x="6925527" y="1206067"/>
          <a:ext cx="1234059" cy="1863047"/>
        </a:xfrm>
        <a:prstGeom prst="roundRect">
          <a:avLst>
            <a:gd name="adj" fmla="val 10000"/>
          </a:avLst>
        </a:prstGeom>
        <a:solidFill>
          <a:schemeClr val="bg1"/>
        </a:solidFill>
        <a:ln w="19050" cap="rnd"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lumMod val="50000"/>
                </a:schemeClr>
              </a:solidFill>
            </a:rPr>
            <a:t>Informal </a:t>
          </a:r>
          <a:r>
            <a:rPr lang="en-US" sz="1400" kern="1200" baseline="0" dirty="0">
              <a:solidFill>
                <a:schemeClr val="bg1">
                  <a:lumMod val="50000"/>
                </a:schemeClr>
              </a:solidFill>
            </a:rPr>
            <a:t>Resolution</a:t>
          </a:r>
          <a:br>
            <a:rPr lang="en-US" sz="1400" kern="1200" dirty="0">
              <a:solidFill>
                <a:schemeClr val="bg1">
                  <a:lumMod val="50000"/>
                </a:schemeClr>
              </a:solidFill>
            </a:rPr>
          </a:br>
          <a:r>
            <a:rPr lang="en-US" sz="1400" kern="1200" dirty="0">
              <a:solidFill>
                <a:schemeClr val="bg1">
                  <a:lumMod val="50000"/>
                </a:schemeClr>
              </a:solidFill>
            </a:rPr>
            <a:t>Can happen anytime between formal complaint and determination of responsibility.</a:t>
          </a:r>
        </a:p>
      </dsp:txBody>
      <dsp:txXfrm>
        <a:off x="6961671" y="1242211"/>
        <a:ext cx="1161771" cy="1790759"/>
      </dsp:txXfrm>
    </dsp:sp>
    <dsp:sp modelId="{940F84B3-3CF7-4155-88B1-3F19EF315A3E}">
      <dsp:nvSpPr>
        <dsp:cNvPr id="0" name=""/>
        <dsp:cNvSpPr/>
      </dsp:nvSpPr>
      <dsp:spPr>
        <a:xfrm rot="3792838">
          <a:off x="6131048" y="2969167"/>
          <a:ext cx="1095335" cy="24234"/>
        </a:xfrm>
        <a:custGeom>
          <a:avLst/>
          <a:gdLst/>
          <a:ahLst/>
          <a:cxnLst/>
          <a:rect l="0" t="0" r="0" b="0"/>
          <a:pathLst>
            <a:path>
              <a:moveTo>
                <a:pt x="0" y="12117"/>
              </a:moveTo>
              <a:lnTo>
                <a:pt x="1095335" y="12117"/>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651332" y="2953900"/>
        <a:ext cx="54766" cy="54766"/>
      </dsp:txXfrm>
    </dsp:sp>
    <dsp:sp modelId="{176A6853-1C76-4919-9813-0748AEA7072D}">
      <dsp:nvSpPr>
        <dsp:cNvPr id="0" name=""/>
        <dsp:cNvSpPr/>
      </dsp:nvSpPr>
      <dsp:spPr>
        <a:xfrm>
          <a:off x="6925527" y="3161669"/>
          <a:ext cx="1234059" cy="617029"/>
        </a:xfrm>
        <a:prstGeom prst="roundRect">
          <a:avLst>
            <a:gd name="adj" fmla="val 10000"/>
          </a:avLst>
        </a:prstGeom>
        <a:solidFill>
          <a:schemeClr val="bg1"/>
        </a:solidFill>
        <a:ln w="19050"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baseline="0" dirty="0">
              <a:solidFill>
                <a:schemeClr val="tx2"/>
              </a:solidFill>
            </a:rPr>
            <a:t>Determination of Responsibility</a:t>
          </a:r>
        </a:p>
      </dsp:txBody>
      <dsp:txXfrm>
        <a:off x="6943599" y="3179741"/>
        <a:ext cx="1197915" cy="580885"/>
      </dsp:txXfrm>
    </dsp:sp>
    <dsp:sp modelId="{BFDCB984-5C5F-4ED9-B96A-97BDA50B3934}">
      <dsp:nvSpPr>
        <dsp:cNvPr id="0" name=""/>
        <dsp:cNvSpPr/>
      </dsp:nvSpPr>
      <dsp:spPr>
        <a:xfrm>
          <a:off x="8159587" y="3458067"/>
          <a:ext cx="437079" cy="24234"/>
        </a:xfrm>
        <a:custGeom>
          <a:avLst/>
          <a:gdLst/>
          <a:ahLst/>
          <a:cxnLst/>
          <a:rect l="0" t="0" r="0" b="0"/>
          <a:pathLst>
            <a:path>
              <a:moveTo>
                <a:pt x="0" y="12117"/>
              </a:moveTo>
              <a:lnTo>
                <a:pt x="437079" y="12117"/>
              </a:lnTo>
            </a:path>
          </a:pathLst>
        </a:custGeom>
        <a:noFill/>
        <a:ln w="19050" cap="rnd"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367200" y="3459257"/>
        <a:ext cx="21853" cy="21853"/>
      </dsp:txXfrm>
    </dsp:sp>
    <dsp:sp modelId="{2B8FFA72-F197-4A52-8509-7E055AE328E2}">
      <dsp:nvSpPr>
        <dsp:cNvPr id="0" name=""/>
        <dsp:cNvSpPr/>
      </dsp:nvSpPr>
      <dsp:spPr>
        <a:xfrm>
          <a:off x="8596666" y="3161669"/>
          <a:ext cx="1234059" cy="617029"/>
        </a:xfrm>
        <a:prstGeom prst="roundRect">
          <a:avLst>
            <a:gd name="adj" fmla="val 10000"/>
          </a:avLst>
        </a:prstGeom>
        <a:solidFill>
          <a:schemeClr val="bg1"/>
        </a:solidFill>
        <a:ln w="19050" cap="rnd"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baseline="0" dirty="0">
              <a:solidFill>
                <a:schemeClr val="bg1">
                  <a:lumMod val="50000"/>
                </a:schemeClr>
              </a:solidFill>
            </a:rPr>
            <a:t>Appeal</a:t>
          </a:r>
          <a:r>
            <a:rPr lang="en-US" sz="1000" kern="1200" baseline="0" dirty="0">
              <a:solidFill>
                <a:schemeClr val="bg1">
                  <a:lumMod val="50000"/>
                </a:schemeClr>
              </a:solidFill>
            </a:rPr>
            <a:t> </a:t>
          </a:r>
        </a:p>
      </dsp:txBody>
      <dsp:txXfrm>
        <a:off x="8614738" y="3179741"/>
        <a:ext cx="1197915" cy="580885"/>
      </dsp:txXfrm>
    </dsp:sp>
    <dsp:sp modelId="{B3B4F21D-0452-49A5-BD24-5AC7966ADFD5}">
      <dsp:nvSpPr>
        <dsp:cNvPr id="0" name=""/>
        <dsp:cNvSpPr/>
      </dsp:nvSpPr>
      <dsp:spPr>
        <a:xfrm>
          <a:off x="9830726" y="3458067"/>
          <a:ext cx="550168" cy="24234"/>
        </a:xfrm>
        <a:custGeom>
          <a:avLst/>
          <a:gdLst/>
          <a:ahLst/>
          <a:cxnLst/>
          <a:rect l="0" t="0" r="0" b="0"/>
          <a:pathLst>
            <a:path>
              <a:moveTo>
                <a:pt x="0" y="12117"/>
              </a:moveTo>
              <a:lnTo>
                <a:pt x="550168" y="12117"/>
              </a:lnTo>
            </a:path>
          </a:pathLst>
        </a:custGeom>
        <a:noFill/>
        <a:ln w="19050" cap="rnd"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0092056" y="3456430"/>
        <a:ext cx="27508" cy="27508"/>
      </dsp:txXfrm>
    </dsp:sp>
    <dsp:sp modelId="{6CD3CE39-410C-4F8C-AEB7-C2C1810E53BD}">
      <dsp:nvSpPr>
        <dsp:cNvPr id="0" name=""/>
        <dsp:cNvSpPr/>
      </dsp:nvSpPr>
      <dsp:spPr>
        <a:xfrm>
          <a:off x="10380894" y="2591404"/>
          <a:ext cx="1234059" cy="1757560"/>
        </a:xfrm>
        <a:prstGeom prst="roundRect">
          <a:avLst>
            <a:gd name="adj" fmla="val 10000"/>
          </a:avLst>
        </a:prstGeom>
        <a:solidFill>
          <a:schemeClr val="bg1"/>
        </a:solidFill>
        <a:ln w="19050" cap="rnd"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baseline="0" dirty="0">
              <a:solidFill>
                <a:schemeClr val="tx1">
                  <a:lumMod val="50000"/>
                  <a:lumOff val="50000"/>
                </a:schemeClr>
              </a:solidFill>
            </a:rPr>
            <a:t>If determined that sexual harassment occurred, discipline procedures start</a:t>
          </a:r>
        </a:p>
      </dsp:txBody>
      <dsp:txXfrm>
        <a:off x="10417038" y="2627548"/>
        <a:ext cx="1161771" cy="16852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A59C6-A6DE-478D-8851-D51F973A8246}">
      <dsp:nvSpPr>
        <dsp:cNvPr id="0" name=""/>
        <dsp:cNvSpPr/>
      </dsp:nvSpPr>
      <dsp:spPr>
        <a:xfrm>
          <a:off x="1859602" y="2659799"/>
          <a:ext cx="1715250" cy="171525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Actual Knowledge</a:t>
          </a:r>
        </a:p>
      </dsp:txBody>
      <dsp:txXfrm>
        <a:off x="2110795" y="2910992"/>
        <a:ext cx="1212864" cy="1212864"/>
      </dsp:txXfrm>
    </dsp:sp>
    <dsp:sp modelId="{B43715F7-367A-48C8-8AB4-910EF1241E2F}">
      <dsp:nvSpPr>
        <dsp:cNvPr id="0" name=""/>
        <dsp:cNvSpPr/>
      </dsp:nvSpPr>
      <dsp:spPr>
        <a:xfrm rot="12900000">
          <a:off x="691240" y="2338430"/>
          <a:ext cx="1382565" cy="48884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14BAC9-4BB4-42FB-9AF5-F2E196A122CE}">
      <dsp:nvSpPr>
        <dsp:cNvPr id="0" name=""/>
        <dsp:cNvSpPr/>
      </dsp:nvSpPr>
      <dsp:spPr>
        <a:xfrm>
          <a:off x="1513" y="1534555"/>
          <a:ext cx="1629487" cy="130359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Title IX Coordinator</a:t>
          </a:r>
        </a:p>
      </dsp:txBody>
      <dsp:txXfrm>
        <a:off x="39694" y="1572736"/>
        <a:ext cx="1553125" cy="1227228"/>
      </dsp:txXfrm>
    </dsp:sp>
    <dsp:sp modelId="{025831F1-F5A8-4682-B3D9-DC25E96C47CA}">
      <dsp:nvSpPr>
        <dsp:cNvPr id="0" name=""/>
        <dsp:cNvSpPr/>
      </dsp:nvSpPr>
      <dsp:spPr>
        <a:xfrm rot="16200000">
          <a:off x="2025945" y="1643626"/>
          <a:ext cx="1382565" cy="48884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4E8152-6320-41F7-B0B0-852273EAFC9B}">
      <dsp:nvSpPr>
        <dsp:cNvPr id="0" name=""/>
        <dsp:cNvSpPr/>
      </dsp:nvSpPr>
      <dsp:spPr>
        <a:xfrm>
          <a:off x="1902484" y="544972"/>
          <a:ext cx="1629487" cy="130359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Any school official with authority to institute corrective measures on behalf of the district, or</a:t>
          </a:r>
        </a:p>
      </dsp:txBody>
      <dsp:txXfrm>
        <a:off x="1940665" y="583153"/>
        <a:ext cx="1553125" cy="1227228"/>
      </dsp:txXfrm>
    </dsp:sp>
    <dsp:sp modelId="{287A5CE9-F86A-45D0-8DAE-61FB18A20DC4}">
      <dsp:nvSpPr>
        <dsp:cNvPr id="0" name=""/>
        <dsp:cNvSpPr/>
      </dsp:nvSpPr>
      <dsp:spPr>
        <a:xfrm rot="19500000">
          <a:off x="3360650" y="2338430"/>
          <a:ext cx="1382565" cy="48884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7DEAC2-E7BA-4341-9456-5D0F36003B85}">
      <dsp:nvSpPr>
        <dsp:cNvPr id="0" name=""/>
        <dsp:cNvSpPr/>
      </dsp:nvSpPr>
      <dsp:spPr>
        <a:xfrm>
          <a:off x="3803455" y="1534555"/>
          <a:ext cx="1629487" cy="130359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(K-12 only) Any school employee</a:t>
          </a:r>
        </a:p>
      </dsp:txBody>
      <dsp:txXfrm>
        <a:off x="3841636" y="1572736"/>
        <a:ext cx="1553125" cy="12272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8DCDE-1ADB-4DD0-95B5-4B5796CAEA41}">
      <dsp:nvSpPr>
        <dsp:cNvPr id="0" name=""/>
        <dsp:cNvSpPr/>
      </dsp:nvSpPr>
      <dsp:spPr>
        <a:xfrm>
          <a:off x="0" y="10770"/>
          <a:ext cx="5049908" cy="793534"/>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counseling</a:t>
          </a:r>
          <a:endParaRPr lang="en-US" sz="2100" kern="1200" dirty="0"/>
        </a:p>
      </dsp:txBody>
      <dsp:txXfrm>
        <a:off x="38737" y="49507"/>
        <a:ext cx="4972434" cy="716060"/>
      </dsp:txXfrm>
    </dsp:sp>
    <dsp:sp modelId="{671DE806-A3F6-4525-B175-0FA579F07795}">
      <dsp:nvSpPr>
        <dsp:cNvPr id="0" name=""/>
        <dsp:cNvSpPr/>
      </dsp:nvSpPr>
      <dsp:spPr>
        <a:xfrm>
          <a:off x="0" y="864784"/>
          <a:ext cx="5049908" cy="793534"/>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extensions of deadlines or course related adjustments</a:t>
          </a:r>
        </a:p>
      </dsp:txBody>
      <dsp:txXfrm>
        <a:off x="38737" y="903521"/>
        <a:ext cx="4972434" cy="716060"/>
      </dsp:txXfrm>
    </dsp:sp>
    <dsp:sp modelId="{820B3B62-81CC-4269-BC32-90487E4DA856}">
      <dsp:nvSpPr>
        <dsp:cNvPr id="0" name=""/>
        <dsp:cNvSpPr/>
      </dsp:nvSpPr>
      <dsp:spPr>
        <a:xfrm>
          <a:off x="0" y="1718799"/>
          <a:ext cx="5049908" cy="793534"/>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modifications of work or class schedules</a:t>
          </a:r>
        </a:p>
      </dsp:txBody>
      <dsp:txXfrm>
        <a:off x="38737" y="1757536"/>
        <a:ext cx="4972434" cy="716060"/>
      </dsp:txXfrm>
    </dsp:sp>
    <dsp:sp modelId="{DCABD364-7B6F-4757-AA47-CAA5F5D57580}">
      <dsp:nvSpPr>
        <dsp:cNvPr id="0" name=""/>
        <dsp:cNvSpPr/>
      </dsp:nvSpPr>
      <dsp:spPr>
        <a:xfrm>
          <a:off x="0" y="2572813"/>
          <a:ext cx="5049908" cy="793534"/>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escort services or increased security and monitoring</a:t>
          </a:r>
        </a:p>
      </dsp:txBody>
      <dsp:txXfrm>
        <a:off x="38737" y="2611550"/>
        <a:ext cx="4972434" cy="716060"/>
      </dsp:txXfrm>
    </dsp:sp>
    <dsp:sp modelId="{1F94BCF1-044C-4E3F-B90F-E25FC1402247}">
      <dsp:nvSpPr>
        <dsp:cNvPr id="0" name=""/>
        <dsp:cNvSpPr/>
      </dsp:nvSpPr>
      <dsp:spPr>
        <a:xfrm>
          <a:off x="0" y="3426827"/>
          <a:ext cx="5049908" cy="793534"/>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mutual restrictions on contact between the parties</a:t>
          </a:r>
        </a:p>
      </dsp:txBody>
      <dsp:txXfrm>
        <a:off x="38737" y="3465564"/>
        <a:ext cx="4972434" cy="716060"/>
      </dsp:txXfrm>
    </dsp:sp>
    <dsp:sp modelId="{D7F1055F-C135-43E7-AA89-FAFC49A372DC}">
      <dsp:nvSpPr>
        <dsp:cNvPr id="0" name=""/>
        <dsp:cNvSpPr/>
      </dsp:nvSpPr>
      <dsp:spPr>
        <a:xfrm>
          <a:off x="0" y="4280841"/>
          <a:ext cx="5049908" cy="793534"/>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changes in work locations</a:t>
          </a:r>
        </a:p>
      </dsp:txBody>
      <dsp:txXfrm>
        <a:off x="38737" y="4319578"/>
        <a:ext cx="4972434" cy="716060"/>
      </dsp:txXfrm>
    </dsp:sp>
    <dsp:sp modelId="{8FCE79F6-BC14-4B80-812E-68579F4F9EB6}">
      <dsp:nvSpPr>
        <dsp:cNvPr id="0" name=""/>
        <dsp:cNvSpPr/>
      </dsp:nvSpPr>
      <dsp:spPr>
        <a:xfrm>
          <a:off x="0" y="5134856"/>
          <a:ext cx="5049908" cy="793534"/>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leaves of absence</a:t>
          </a:r>
        </a:p>
      </dsp:txBody>
      <dsp:txXfrm>
        <a:off x="38737" y="5173593"/>
        <a:ext cx="4972434" cy="7160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37C9D-1349-42F1-9FEC-8DE3479241C0}">
      <dsp:nvSpPr>
        <dsp:cNvPr id="0" name=""/>
        <dsp:cNvSpPr/>
      </dsp:nvSpPr>
      <dsp:spPr>
        <a:xfrm>
          <a:off x="7226001" y="1006673"/>
          <a:ext cx="3460456" cy="328171"/>
        </a:xfrm>
        <a:custGeom>
          <a:avLst/>
          <a:gdLst/>
          <a:ahLst/>
          <a:cxnLst/>
          <a:rect l="0" t="0" r="0" b="0"/>
          <a:pathLst>
            <a:path>
              <a:moveTo>
                <a:pt x="0" y="0"/>
              </a:moveTo>
              <a:lnTo>
                <a:pt x="0" y="223639"/>
              </a:lnTo>
              <a:lnTo>
                <a:pt x="3460456" y="223639"/>
              </a:lnTo>
              <a:lnTo>
                <a:pt x="3460456" y="32817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7C3318-5924-48D9-90E5-0DB30D9CEEBA}">
      <dsp:nvSpPr>
        <dsp:cNvPr id="0" name=""/>
        <dsp:cNvSpPr/>
      </dsp:nvSpPr>
      <dsp:spPr>
        <a:xfrm>
          <a:off x="7226001" y="1006673"/>
          <a:ext cx="2058532" cy="328171"/>
        </a:xfrm>
        <a:custGeom>
          <a:avLst/>
          <a:gdLst/>
          <a:ahLst/>
          <a:cxnLst/>
          <a:rect l="0" t="0" r="0" b="0"/>
          <a:pathLst>
            <a:path>
              <a:moveTo>
                <a:pt x="0" y="0"/>
              </a:moveTo>
              <a:lnTo>
                <a:pt x="0" y="223639"/>
              </a:lnTo>
              <a:lnTo>
                <a:pt x="2058532" y="223639"/>
              </a:lnTo>
              <a:lnTo>
                <a:pt x="2058532" y="32817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9532AE-1C09-4A50-A3BD-3B22708D20F7}">
      <dsp:nvSpPr>
        <dsp:cNvPr id="0" name=""/>
        <dsp:cNvSpPr/>
      </dsp:nvSpPr>
      <dsp:spPr>
        <a:xfrm>
          <a:off x="7226001" y="1006673"/>
          <a:ext cx="666780" cy="328171"/>
        </a:xfrm>
        <a:custGeom>
          <a:avLst/>
          <a:gdLst/>
          <a:ahLst/>
          <a:cxnLst/>
          <a:rect l="0" t="0" r="0" b="0"/>
          <a:pathLst>
            <a:path>
              <a:moveTo>
                <a:pt x="0" y="0"/>
              </a:moveTo>
              <a:lnTo>
                <a:pt x="0" y="223639"/>
              </a:lnTo>
              <a:lnTo>
                <a:pt x="666780" y="223639"/>
              </a:lnTo>
              <a:lnTo>
                <a:pt x="666780" y="32817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A682CD-5AAB-4E54-83EC-1E0B929D2AA3}">
      <dsp:nvSpPr>
        <dsp:cNvPr id="0" name=""/>
        <dsp:cNvSpPr/>
      </dsp:nvSpPr>
      <dsp:spPr>
        <a:xfrm>
          <a:off x="6513645" y="1006673"/>
          <a:ext cx="712355" cy="328171"/>
        </a:xfrm>
        <a:custGeom>
          <a:avLst/>
          <a:gdLst/>
          <a:ahLst/>
          <a:cxnLst/>
          <a:rect l="0" t="0" r="0" b="0"/>
          <a:pathLst>
            <a:path>
              <a:moveTo>
                <a:pt x="712355" y="0"/>
              </a:moveTo>
              <a:lnTo>
                <a:pt x="712355" y="223639"/>
              </a:lnTo>
              <a:lnTo>
                <a:pt x="0" y="223639"/>
              </a:lnTo>
              <a:lnTo>
                <a:pt x="0" y="32817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564738-353F-49F9-BDBA-6E612BD5E91A}">
      <dsp:nvSpPr>
        <dsp:cNvPr id="0" name=""/>
        <dsp:cNvSpPr/>
      </dsp:nvSpPr>
      <dsp:spPr>
        <a:xfrm>
          <a:off x="5134509" y="1006673"/>
          <a:ext cx="2091492" cy="328171"/>
        </a:xfrm>
        <a:custGeom>
          <a:avLst/>
          <a:gdLst/>
          <a:ahLst/>
          <a:cxnLst/>
          <a:rect l="0" t="0" r="0" b="0"/>
          <a:pathLst>
            <a:path>
              <a:moveTo>
                <a:pt x="2091492" y="0"/>
              </a:moveTo>
              <a:lnTo>
                <a:pt x="2091492" y="223639"/>
              </a:lnTo>
              <a:lnTo>
                <a:pt x="0" y="223639"/>
              </a:lnTo>
              <a:lnTo>
                <a:pt x="0" y="32817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B1A846-3E91-44CC-B44B-839F6450BEFF}">
      <dsp:nvSpPr>
        <dsp:cNvPr id="0" name=""/>
        <dsp:cNvSpPr/>
      </dsp:nvSpPr>
      <dsp:spPr>
        <a:xfrm>
          <a:off x="3755373" y="5351120"/>
          <a:ext cx="1379136" cy="328171"/>
        </a:xfrm>
        <a:custGeom>
          <a:avLst/>
          <a:gdLst/>
          <a:ahLst/>
          <a:cxnLst/>
          <a:rect l="0" t="0" r="0" b="0"/>
          <a:pathLst>
            <a:path>
              <a:moveTo>
                <a:pt x="0" y="0"/>
              </a:moveTo>
              <a:lnTo>
                <a:pt x="0" y="223639"/>
              </a:lnTo>
              <a:lnTo>
                <a:pt x="1379136" y="223639"/>
              </a:lnTo>
              <a:lnTo>
                <a:pt x="1379136" y="328171"/>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A213EC-42F5-457D-8135-E5DD01370B09}">
      <dsp:nvSpPr>
        <dsp:cNvPr id="0" name=""/>
        <dsp:cNvSpPr/>
      </dsp:nvSpPr>
      <dsp:spPr>
        <a:xfrm>
          <a:off x="3709653" y="5351120"/>
          <a:ext cx="91440" cy="328171"/>
        </a:xfrm>
        <a:custGeom>
          <a:avLst/>
          <a:gdLst/>
          <a:ahLst/>
          <a:cxnLst/>
          <a:rect l="0" t="0" r="0" b="0"/>
          <a:pathLst>
            <a:path>
              <a:moveTo>
                <a:pt x="45720" y="0"/>
              </a:moveTo>
              <a:lnTo>
                <a:pt x="45720" y="328171"/>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EB15DE-DCD7-452A-AAC0-6895ED50B415}">
      <dsp:nvSpPr>
        <dsp:cNvPr id="0" name=""/>
        <dsp:cNvSpPr/>
      </dsp:nvSpPr>
      <dsp:spPr>
        <a:xfrm>
          <a:off x="2376237" y="5351120"/>
          <a:ext cx="1379136" cy="328171"/>
        </a:xfrm>
        <a:custGeom>
          <a:avLst/>
          <a:gdLst/>
          <a:ahLst/>
          <a:cxnLst/>
          <a:rect l="0" t="0" r="0" b="0"/>
          <a:pathLst>
            <a:path>
              <a:moveTo>
                <a:pt x="1379136" y="0"/>
              </a:moveTo>
              <a:lnTo>
                <a:pt x="1379136" y="223639"/>
              </a:lnTo>
              <a:lnTo>
                <a:pt x="0" y="223639"/>
              </a:lnTo>
              <a:lnTo>
                <a:pt x="0" y="328171"/>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A852F0-FA6C-46CE-9CD3-6ED669917D22}">
      <dsp:nvSpPr>
        <dsp:cNvPr id="0" name=""/>
        <dsp:cNvSpPr/>
      </dsp:nvSpPr>
      <dsp:spPr>
        <a:xfrm>
          <a:off x="3755373" y="1006673"/>
          <a:ext cx="3470628" cy="328171"/>
        </a:xfrm>
        <a:custGeom>
          <a:avLst/>
          <a:gdLst/>
          <a:ahLst/>
          <a:cxnLst/>
          <a:rect l="0" t="0" r="0" b="0"/>
          <a:pathLst>
            <a:path>
              <a:moveTo>
                <a:pt x="3470628" y="0"/>
              </a:moveTo>
              <a:lnTo>
                <a:pt x="3470628" y="223639"/>
              </a:lnTo>
              <a:lnTo>
                <a:pt x="0" y="223639"/>
              </a:lnTo>
              <a:lnTo>
                <a:pt x="0" y="32817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9B0CDC-4798-4119-A4F4-A1908D700E24}">
      <dsp:nvSpPr>
        <dsp:cNvPr id="0" name=""/>
        <dsp:cNvSpPr/>
      </dsp:nvSpPr>
      <dsp:spPr>
        <a:xfrm>
          <a:off x="1686668" y="1069513"/>
          <a:ext cx="689568" cy="328171"/>
        </a:xfrm>
        <a:custGeom>
          <a:avLst/>
          <a:gdLst/>
          <a:ahLst/>
          <a:cxnLst/>
          <a:rect l="0" t="0" r="0" b="0"/>
          <a:pathLst>
            <a:path>
              <a:moveTo>
                <a:pt x="0" y="0"/>
              </a:moveTo>
              <a:lnTo>
                <a:pt x="0" y="223639"/>
              </a:lnTo>
              <a:lnTo>
                <a:pt x="689568" y="223639"/>
              </a:lnTo>
              <a:lnTo>
                <a:pt x="689568" y="32817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318C82-492D-44B1-A674-AE166310B56E}">
      <dsp:nvSpPr>
        <dsp:cNvPr id="0" name=""/>
        <dsp:cNvSpPr/>
      </dsp:nvSpPr>
      <dsp:spPr>
        <a:xfrm>
          <a:off x="997100" y="1069513"/>
          <a:ext cx="689568" cy="328171"/>
        </a:xfrm>
        <a:custGeom>
          <a:avLst/>
          <a:gdLst/>
          <a:ahLst/>
          <a:cxnLst/>
          <a:rect l="0" t="0" r="0" b="0"/>
          <a:pathLst>
            <a:path>
              <a:moveTo>
                <a:pt x="689568" y="0"/>
              </a:moveTo>
              <a:lnTo>
                <a:pt x="689568" y="223639"/>
              </a:lnTo>
              <a:lnTo>
                <a:pt x="0" y="223639"/>
              </a:lnTo>
              <a:lnTo>
                <a:pt x="0" y="32817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81E8CC-500A-4B41-BB18-8527D8FA7CB1}">
      <dsp:nvSpPr>
        <dsp:cNvPr id="0" name=""/>
        <dsp:cNvSpPr/>
      </dsp:nvSpPr>
      <dsp:spPr>
        <a:xfrm>
          <a:off x="1122476" y="2608"/>
          <a:ext cx="1128384" cy="1066904"/>
        </a:xfrm>
        <a:prstGeom prst="roundRect">
          <a:avLst>
            <a:gd name="adj" fmla="val 10000"/>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E67560-4C4C-4670-B63F-1C11911ADB95}">
      <dsp:nvSpPr>
        <dsp:cNvPr id="0" name=""/>
        <dsp:cNvSpPr/>
      </dsp:nvSpPr>
      <dsp:spPr>
        <a:xfrm>
          <a:off x="1247852" y="121716"/>
          <a:ext cx="1128384" cy="1066904"/>
        </a:xfrm>
        <a:prstGeom prst="roundRect">
          <a:avLst>
            <a:gd name="adj" fmla="val 1000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50000"/>
                  <a:lumOff val="50000"/>
                </a:schemeClr>
              </a:solidFill>
            </a:rPr>
            <a:t>Title IX Coordinator may dismiss a formal complaint that is filed when the facts alleged in the complaint</a:t>
          </a:r>
        </a:p>
      </dsp:txBody>
      <dsp:txXfrm>
        <a:off x="1279101" y="152965"/>
        <a:ext cx="1065886" cy="1004406"/>
      </dsp:txXfrm>
    </dsp:sp>
    <dsp:sp modelId="{8FD96D0F-2E3E-4B0B-B0CB-4EC9F425437E}">
      <dsp:nvSpPr>
        <dsp:cNvPr id="0" name=""/>
        <dsp:cNvSpPr/>
      </dsp:nvSpPr>
      <dsp:spPr>
        <a:xfrm>
          <a:off x="432908" y="1397684"/>
          <a:ext cx="1128384" cy="2133801"/>
        </a:xfrm>
        <a:prstGeom prst="roundRect">
          <a:avLst>
            <a:gd name="adj" fmla="val 10000"/>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859697-B4B4-49ED-9933-3299C277D274}">
      <dsp:nvSpPr>
        <dsp:cNvPr id="0" name=""/>
        <dsp:cNvSpPr/>
      </dsp:nvSpPr>
      <dsp:spPr>
        <a:xfrm>
          <a:off x="558284" y="1516792"/>
          <a:ext cx="1128384" cy="2133801"/>
        </a:xfrm>
        <a:prstGeom prst="roundRect">
          <a:avLst>
            <a:gd name="adj" fmla="val 1000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lumOff val="50000"/>
                </a:schemeClr>
              </a:solidFill>
            </a:rPr>
            <a:t>do not meet the definition of sexual harassment under Title IX, or</a:t>
          </a:r>
        </a:p>
      </dsp:txBody>
      <dsp:txXfrm>
        <a:off x="591333" y="1549841"/>
        <a:ext cx="1062286" cy="2067703"/>
      </dsp:txXfrm>
    </dsp:sp>
    <dsp:sp modelId="{A182786C-B79F-4CFB-AE29-9C967CA8C169}">
      <dsp:nvSpPr>
        <dsp:cNvPr id="0" name=""/>
        <dsp:cNvSpPr/>
      </dsp:nvSpPr>
      <dsp:spPr>
        <a:xfrm>
          <a:off x="1812044" y="1397684"/>
          <a:ext cx="1128384" cy="2133801"/>
        </a:xfrm>
        <a:prstGeom prst="roundRect">
          <a:avLst>
            <a:gd name="adj" fmla="val 10000"/>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D893FE-6CBF-4855-8F01-AAC5633064FD}">
      <dsp:nvSpPr>
        <dsp:cNvPr id="0" name=""/>
        <dsp:cNvSpPr/>
      </dsp:nvSpPr>
      <dsp:spPr>
        <a:xfrm>
          <a:off x="1937420" y="1516792"/>
          <a:ext cx="1128384" cy="2133801"/>
        </a:xfrm>
        <a:prstGeom prst="roundRect">
          <a:avLst>
            <a:gd name="adj" fmla="val 1000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lumOff val="50000"/>
                </a:schemeClr>
              </a:solidFill>
            </a:rPr>
            <a:t>did not occur in the school’s education program or activity against a person in the United States. </a:t>
          </a:r>
        </a:p>
      </dsp:txBody>
      <dsp:txXfrm>
        <a:off x="1970469" y="1549841"/>
        <a:ext cx="1062286" cy="2067703"/>
      </dsp:txXfrm>
    </dsp:sp>
    <dsp:sp modelId="{C3C8CEFA-4349-40F8-AC37-EF06026FC830}">
      <dsp:nvSpPr>
        <dsp:cNvPr id="0" name=""/>
        <dsp:cNvSpPr/>
      </dsp:nvSpPr>
      <dsp:spPr>
        <a:xfrm>
          <a:off x="6661809" y="2608"/>
          <a:ext cx="1128384" cy="100406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7786EC-253F-442C-A926-C2227FA0749C}">
      <dsp:nvSpPr>
        <dsp:cNvPr id="0" name=""/>
        <dsp:cNvSpPr/>
      </dsp:nvSpPr>
      <dsp:spPr>
        <a:xfrm>
          <a:off x="6787185" y="121716"/>
          <a:ext cx="1128384" cy="1004065"/>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50000"/>
                  <a:lumOff val="50000"/>
                </a:schemeClr>
              </a:solidFill>
            </a:rPr>
            <a:t>Investigation Opened:</a:t>
          </a:r>
          <a:br>
            <a:rPr lang="en-US" sz="1000" kern="1200" dirty="0">
              <a:solidFill>
                <a:schemeClr val="tx1">
                  <a:lumMod val="50000"/>
                  <a:lumOff val="50000"/>
                </a:schemeClr>
              </a:solidFill>
            </a:rPr>
          </a:br>
          <a:r>
            <a:rPr lang="en-US" sz="1000" kern="1200" dirty="0">
              <a:solidFill>
                <a:schemeClr val="tx1">
                  <a:lumMod val="50000"/>
                  <a:lumOff val="50000"/>
                </a:schemeClr>
              </a:solidFill>
            </a:rPr>
            <a:t>Notice provided to both parties that includes:</a:t>
          </a:r>
        </a:p>
      </dsp:txBody>
      <dsp:txXfrm>
        <a:off x="6816593" y="151124"/>
        <a:ext cx="1069568" cy="945249"/>
      </dsp:txXfrm>
    </dsp:sp>
    <dsp:sp modelId="{635038B1-D45A-47D1-BCF1-09500272961F}">
      <dsp:nvSpPr>
        <dsp:cNvPr id="0" name=""/>
        <dsp:cNvSpPr/>
      </dsp:nvSpPr>
      <dsp:spPr>
        <a:xfrm>
          <a:off x="3191181" y="1334845"/>
          <a:ext cx="1128384" cy="401627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BE123E-0EEA-403E-8A59-F01F48411A64}">
      <dsp:nvSpPr>
        <dsp:cNvPr id="0" name=""/>
        <dsp:cNvSpPr/>
      </dsp:nvSpPr>
      <dsp:spPr>
        <a:xfrm>
          <a:off x="3316557" y="1453952"/>
          <a:ext cx="1128384" cy="401627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lumOff val="50000"/>
                </a:schemeClr>
              </a:solidFill>
            </a:rPr>
            <a:t>Notice of the allegations of sexual harassment including sufficient details to prepare a response before any initial interview including:</a:t>
          </a:r>
        </a:p>
      </dsp:txBody>
      <dsp:txXfrm>
        <a:off x="3349606" y="1487001"/>
        <a:ext cx="1062286" cy="3950176"/>
      </dsp:txXfrm>
    </dsp:sp>
    <dsp:sp modelId="{D40355BE-95BD-44F5-8AAB-E0B4C6780B75}">
      <dsp:nvSpPr>
        <dsp:cNvPr id="0" name=""/>
        <dsp:cNvSpPr/>
      </dsp:nvSpPr>
      <dsp:spPr>
        <a:xfrm>
          <a:off x="1812044" y="5679291"/>
          <a:ext cx="1128384" cy="71652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2D52B2-3CA0-4770-824D-FADC86E80166}">
      <dsp:nvSpPr>
        <dsp:cNvPr id="0" name=""/>
        <dsp:cNvSpPr/>
      </dsp:nvSpPr>
      <dsp:spPr>
        <a:xfrm>
          <a:off x="1937420" y="5798399"/>
          <a:ext cx="1128384" cy="71652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50000"/>
                  <a:lumOff val="50000"/>
                </a:schemeClr>
              </a:solidFill>
            </a:rPr>
            <a:t>the identities of the parties involved, if known;</a:t>
          </a:r>
        </a:p>
      </dsp:txBody>
      <dsp:txXfrm>
        <a:off x="1958406" y="5819385"/>
        <a:ext cx="1086412" cy="674551"/>
      </dsp:txXfrm>
    </dsp:sp>
    <dsp:sp modelId="{66BCAFCC-200E-40B8-9BDB-B6DD3F5EFF68}">
      <dsp:nvSpPr>
        <dsp:cNvPr id="0" name=""/>
        <dsp:cNvSpPr/>
      </dsp:nvSpPr>
      <dsp:spPr>
        <a:xfrm>
          <a:off x="3191181" y="5679291"/>
          <a:ext cx="1128384" cy="71652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1D16F-D8DA-438A-B529-9AF3BB1F1FFB}">
      <dsp:nvSpPr>
        <dsp:cNvPr id="0" name=""/>
        <dsp:cNvSpPr/>
      </dsp:nvSpPr>
      <dsp:spPr>
        <a:xfrm>
          <a:off x="3316557" y="5798399"/>
          <a:ext cx="1128384" cy="71652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50000"/>
                  <a:lumOff val="50000"/>
                </a:schemeClr>
              </a:solidFill>
            </a:rPr>
            <a:t>the conduct allegedly constituting sexual harassment; and</a:t>
          </a:r>
        </a:p>
      </dsp:txBody>
      <dsp:txXfrm>
        <a:off x="3337543" y="5819385"/>
        <a:ext cx="1086412" cy="674551"/>
      </dsp:txXfrm>
    </dsp:sp>
    <dsp:sp modelId="{9B901936-3223-492C-8AC9-D6063D0619F8}">
      <dsp:nvSpPr>
        <dsp:cNvPr id="0" name=""/>
        <dsp:cNvSpPr/>
      </dsp:nvSpPr>
      <dsp:spPr>
        <a:xfrm>
          <a:off x="4570317" y="5679291"/>
          <a:ext cx="1128384" cy="71652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0FB325-809A-4ECA-83A9-426BD9F4BF63}">
      <dsp:nvSpPr>
        <dsp:cNvPr id="0" name=""/>
        <dsp:cNvSpPr/>
      </dsp:nvSpPr>
      <dsp:spPr>
        <a:xfrm>
          <a:off x="4695693" y="5798399"/>
          <a:ext cx="1128384" cy="71652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50000"/>
                  <a:lumOff val="50000"/>
                </a:schemeClr>
              </a:solidFill>
            </a:rPr>
            <a:t>the date and location of the alleged incident, if known.</a:t>
          </a:r>
        </a:p>
      </dsp:txBody>
      <dsp:txXfrm>
        <a:off x="4716679" y="5819385"/>
        <a:ext cx="1086412" cy="674551"/>
      </dsp:txXfrm>
    </dsp:sp>
    <dsp:sp modelId="{4E745267-F320-4BEA-A223-DC2B715658DA}">
      <dsp:nvSpPr>
        <dsp:cNvPr id="0" name=""/>
        <dsp:cNvSpPr/>
      </dsp:nvSpPr>
      <dsp:spPr>
        <a:xfrm>
          <a:off x="4570317" y="1334845"/>
          <a:ext cx="1128384" cy="356620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524E48-B54B-4AE3-BA0C-F9EB4B5067EA}">
      <dsp:nvSpPr>
        <dsp:cNvPr id="0" name=""/>
        <dsp:cNvSpPr/>
      </dsp:nvSpPr>
      <dsp:spPr>
        <a:xfrm>
          <a:off x="4695693" y="1453952"/>
          <a:ext cx="1128384" cy="356620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lumOff val="50000"/>
                </a:schemeClr>
              </a:solidFill>
            </a:rPr>
            <a:t>The district’s investigation procedures, including any informal resolution process;</a:t>
          </a:r>
        </a:p>
      </dsp:txBody>
      <dsp:txXfrm>
        <a:off x="4728742" y="1487001"/>
        <a:ext cx="1062286" cy="3500106"/>
      </dsp:txXfrm>
    </dsp:sp>
    <dsp:sp modelId="{553B834E-AE7E-42C2-9192-1A4A91AF8E06}">
      <dsp:nvSpPr>
        <dsp:cNvPr id="0" name=""/>
        <dsp:cNvSpPr/>
      </dsp:nvSpPr>
      <dsp:spPr>
        <a:xfrm>
          <a:off x="5949453" y="1334845"/>
          <a:ext cx="1128384" cy="356620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D06E97-E05A-4655-90A8-D4AFE4A58FEF}">
      <dsp:nvSpPr>
        <dsp:cNvPr id="0" name=""/>
        <dsp:cNvSpPr/>
      </dsp:nvSpPr>
      <dsp:spPr>
        <a:xfrm>
          <a:off x="6074829" y="1453952"/>
          <a:ext cx="1128384" cy="356620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lumOff val="50000"/>
                </a:schemeClr>
              </a:solidFill>
            </a:rPr>
            <a:t>A statement that the respondent is presumed not responsible for the alleged conduct and that a determination regarding responsibility will be made by the decision-maker at the conclusion of the investigation;</a:t>
          </a:r>
        </a:p>
      </dsp:txBody>
      <dsp:txXfrm>
        <a:off x="6107878" y="1487001"/>
        <a:ext cx="1062286" cy="3500106"/>
      </dsp:txXfrm>
    </dsp:sp>
    <dsp:sp modelId="{A5112FF7-5488-46E5-A102-8FCC5C6CEF13}">
      <dsp:nvSpPr>
        <dsp:cNvPr id="0" name=""/>
        <dsp:cNvSpPr/>
      </dsp:nvSpPr>
      <dsp:spPr>
        <a:xfrm>
          <a:off x="7328590" y="1334845"/>
          <a:ext cx="1128384" cy="356620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DF1A39-4DF2-4645-8A5B-1C9033966226}">
      <dsp:nvSpPr>
        <dsp:cNvPr id="0" name=""/>
        <dsp:cNvSpPr/>
      </dsp:nvSpPr>
      <dsp:spPr>
        <a:xfrm>
          <a:off x="7453966" y="1453952"/>
          <a:ext cx="1128384" cy="356620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lumOff val="50000"/>
                </a:schemeClr>
              </a:solidFill>
            </a:rPr>
            <a:t>Notice to the parties they may have an advisor of their choice and may inspect and review any evidence; and</a:t>
          </a:r>
        </a:p>
      </dsp:txBody>
      <dsp:txXfrm>
        <a:off x="7487015" y="1487001"/>
        <a:ext cx="1062286" cy="3500106"/>
      </dsp:txXfrm>
    </dsp:sp>
    <dsp:sp modelId="{6A671697-8A31-40AD-A808-3C26ACFF4EFA}">
      <dsp:nvSpPr>
        <dsp:cNvPr id="0" name=""/>
        <dsp:cNvSpPr/>
      </dsp:nvSpPr>
      <dsp:spPr>
        <a:xfrm>
          <a:off x="8707726" y="1334845"/>
          <a:ext cx="1153614" cy="356620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397A36-46B4-4516-817F-D02835FFD580}">
      <dsp:nvSpPr>
        <dsp:cNvPr id="0" name=""/>
        <dsp:cNvSpPr/>
      </dsp:nvSpPr>
      <dsp:spPr>
        <a:xfrm>
          <a:off x="8833102" y="1453952"/>
          <a:ext cx="1153614" cy="356620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lumOff val="50000"/>
                </a:schemeClr>
              </a:solidFill>
            </a:rPr>
            <a:t>Notice to the parties of any provision in the district’s code of conduct or policy that prohibits knowingly making false statements or knowingly submitting false information.</a:t>
          </a:r>
        </a:p>
      </dsp:txBody>
      <dsp:txXfrm>
        <a:off x="8866890" y="1487740"/>
        <a:ext cx="1086038" cy="3498628"/>
      </dsp:txXfrm>
    </dsp:sp>
    <dsp:sp modelId="{67EF7660-F079-4914-84EF-AD7BC53643F5}">
      <dsp:nvSpPr>
        <dsp:cNvPr id="0" name=""/>
        <dsp:cNvSpPr/>
      </dsp:nvSpPr>
      <dsp:spPr>
        <a:xfrm>
          <a:off x="10112093" y="1334845"/>
          <a:ext cx="1148728" cy="426760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2C5DF8-F13F-48DA-89D0-100645296ECE}">
      <dsp:nvSpPr>
        <dsp:cNvPr id="0" name=""/>
        <dsp:cNvSpPr/>
      </dsp:nvSpPr>
      <dsp:spPr>
        <a:xfrm>
          <a:off x="10237469" y="1453952"/>
          <a:ext cx="1148728" cy="426760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50000"/>
                  <a:lumOff val="50000"/>
                </a:schemeClr>
              </a:solidFill>
            </a:rPr>
            <a:t>If, in the course of an investigation, the investigator decides to investigate allegations about the complainant or respondent that are not included in the notice initially provided, notice of the additional allegations shall be provided to known parties.</a:t>
          </a:r>
        </a:p>
      </dsp:txBody>
      <dsp:txXfrm>
        <a:off x="10271114" y="1487597"/>
        <a:ext cx="1081438" cy="4200312"/>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13E5146-819F-488A-A7F5-235DBCB9187F}" type="datetimeFigureOut">
              <a:rPr lang="en-US" smtClean="0"/>
              <a:t>8/26/2020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2DD1C415-D211-481D-A861-1CFA6EED8A1A}" type="slidenum">
              <a:rPr lang="en-US" smtClean="0"/>
              <a:t>‹#›</a:t>
            </a:fld>
            <a:endParaRPr lang="en-US"/>
          </a:p>
        </p:txBody>
      </p:sp>
    </p:spTree>
    <p:extLst>
      <p:ext uri="{BB962C8B-B14F-4D97-AF65-F5344CB8AC3E}">
        <p14:creationId xmlns:p14="http://schemas.microsoft.com/office/powerpoint/2010/main" val="4253448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nyt-imperial"/>
              </a:rPr>
              <a:t>The first case was filed by Gerald Bostock, who was fired from a government program that helped neglected and abused children in Clayton County, Ga., just south of Atlanta, after he joined a gay softball league.</a:t>
            </a:r>
          </a:p>
          <a:p>
            <a:pPr algn="l" fontAlgn="base"/>
            <a:r>
              <a:rPr lang="en-US" b="0" i="0" dirty="0">
                <a:solidFill>
                  <a:srgbClr val="333333"/>
                </a:solidFill>
                <a:effectLst/>
                <a:latin typeface="nyt-imperial"/>
              </a:rPr>
              <a:t>The second was brought by a skydiving instructor, Donald </a:t>
            </a:r>
            <a:r>
              <a:rPr lang="en-US" b="0" i="0" dirty="0" err="1">
                <a:solidFill>
                  <a:srgbClr val="333333"/>
                </a:solidFill>
                <a:effectLst/>
                <a:latin typeface="nyt-imperial"/>
              </a:rPr>
              <a:t>Zarda</a:t>
            </a:r>
            <a:r>
              <a:rPr lang="en-US" b="0" i="0" dirty="0">
                <a:solidFill>
                  <a:srgbClr val="333333"/>
                </a:solidFill>
                <a:effectLst/>
                <a:latin typeface="nyt-imperial"/>
              </a:rPr>
              <a:t>, who also said he was fired because he was gay. His dismissal followed a complaint from a female customer who had expressed concerns about being strapped to Mr. </a:t>
            </a:r>
            <a:r>
              <a:rPr lang="en-US" b="0" i="0" dirty="0" err="1">
                <a:solidFill>
                  <a:srgbClr val="333333"/>
                </a:solidFill>
                <a:effectLst/>
                <a:latin typeface="nyt-imperial"/>
              </a:rPr>
              <a:t>Zarda</a:t>
            </a:r>
            <a:r>
              <a:rPr lang="en-US" b="0" i="0" dirty="0">
                <a:solidFill>
                  <a:srgbClr val="333333"/>
                </a:solidFill>
                <a:effectLst/>
                <a:latin typeface="nyt-imperial"/>
              </a:rPr>
              <a:t> during a tandem dive. Mr. </a:t>
            </a:r>
            <a:r>
              <a:rPr lang="en-US" b="0" i="0" dirty="0" err="1">
                <a:solidFill>
                  <a:srgbClr val="333333"/>
                </a:solidFill>
                <a:effectLst/>
                <a:latin typeface="nyt-imperial"/>
              </a:rPr>
              <a:t>Zarda</a:t>
            </a:r>
            <a:r>
              <a:rPr lang="en-US" b="0" i="0" dirty="0">
                <a:solidFill>
                  <a:srgbClr val="333333"/>
                </a:solidFill>
                <a:effectLst/>
                <a:latin typeface="nyt-imperial"/>
              </a:rPr>
              <a:t>, hoping to reassure the customer, told her that he was “100 percent gay.”</a:t>
            </a:r>
          </a:p>
          <a:p>
            <a:endParaRPr lang="en-US" dirty="0"/>
          </a:p>
        </p:txBody>
      </p:sp>
      <p:sp>
        <p:nvSpPr>
          <p:cNvPr id="4" name="Slide Number Placeholder 3"/>
          <p:cNvSpPr>
            <a:spLocks noGrp="1"/>
          </p:cNvSpPr>
          <p:nvPr>
            <p:ph type="sldNum" sz="quarter" idx="5"/>
          </p:nvPr>
        </p:nvSpPr>
        <p:spPr/>
        <p:txBody>
          <a:bodyPr/>
          <a:lstStyle/>
          <a:p>
            <a:fld id="{2DD1C415-D211-481D-A861-1CFA6EED8A1A}" type="slidenum">
              <a:rPr lang="en-US" smtClean="0"/>
              <a:t>5</a:t>
            </a:fld>
            <a:endParaRPr lang="en-US"/>
          </a:p>
        </p:txBody>
      </p:sp>
    </p:spTree>
    <p:extLst>
      <p:ext uri="{BB962C8B-B14F-4D97-AF65-F5344CB8AC3E}">
        <p14:creationId xmlns:p14="http://schemas.microsoft.com/office/powerpoint/2010/main" val="1445349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8219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566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2482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0144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08432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5627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6324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3271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8145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0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7511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3290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8057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86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3702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579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8/26/2020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9197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www.scotusblog.com/case-files/cases/r-g-g-r-harris-funeral-homes-inc-v-equal-opportunity-employment-commission/" TargetMode="External"/><Relationship Id="rId5" Type="http://schemas.openxmlformats.org/officeDocument/2006/relationships/hyperlink" Target="http://www.scotusblog.com/case-files/cases/altitude-express-inc-v-zarda/" TargetMode="External"/><Relationship Id="rId4" Type="http://schemas.openxmlformats.org/officeDocument/2006/relationships/hyperlink" Target="http://www.scotusblog.com/case-files/cases/bostock-v-clayton-county-georgia/" TargetMode="External"/></Relationships>
</file>

<file path=ppt/slides/_rels/slide50.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8.xml"/><Relationship Id="rId7" Type="http://schemas.openxmlformats.org/officeDocument/2006/relationships/diagramData" Target="../diagrams/data19.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236F7-1016-466A-9716-943035146305}"/>
              </a:ext>
            </a:extLst>
          </p:cNvPr>
          <p:cNvSpPr>
            <a:spLocks noGrp="1"/>
          </p:cNvSpPr>
          <p:nvPr>
            <p:ph type="title"/>
          </p:nvPr>
        </p:nvSpPr>
        <p:spPr/>
        <p:txBody>
          <a:bodyPr anchor="ctr" anchorCtr="0">
            <a:noAutofit/>
          </a:bodyPr>
          <a:lstStyle/>
          <a:p>
            <a:pPr algn="r">
              <a:spcBef>
                <a:spcPts val="0"/>
              </a:spcBef>
              <a:spcAft>
                <a:spcPts val="1200"/>
              </a:spcAft>
            </a:pPr>
            <a:r>
              <a:rPr lang="en-US" sz="4800" dirty="0">
                <a:solidFill>
                  <a:schemeClr val="tx2"/>
                </a:solidFill>
              </a:rPr>
              <a:t>Title IX Staff Training</a:t>
            </a:r>
            <a:br>
              <a:rPr lang="en-US" sz="3600" dirty="0"/>
            </a:br>
            <a:r>
              <a:rPr lang="en-US" sz="1800" dirty="0">
                <a:solidFill>
                  <a:schemeClr val="bg1">
                    <a:lumMod val="50000"/>
                  </a:schemeClr>
                </a:solidFill>
              </a:rPr>
              <a:t>Angela Stallbaumer</a:t>
            </a:r>
            <a:br>
              <a:rPr lang="en-US" sz="1800" dirty="0">
                <a:solidFill>
                  <a:schemeClr val="bg1">
                    <a:lumMod val="50000"/>
                  </a:schemeClr>
                </a:solidFill>
              </a:rPr>
            </a:br>
            <a:r>
              <a:rPr lang="en-US" sz="1800" dirty="0">
                <a:solidFill>
                  <a:schemeClr val="bg1">
                    <a:lumMod val="50000"/>
                  </a:schemeClr>
                </a:solidFill>
              </a:rPr>
              <a:t>KASB Assistant Executive Director for Legal Services/Attorney</a:t>
            </a:r>
            <a:br>
              <a:rPr lang="en-US" sz="1800" dirty="0">
                <a:solidFill>
                  <a:schemeClr val="bg1">
                    <a:lumMod val="50000"/>
                  </a:schemeClr>
                </a:solidFill>
              </a:rPr>
            </a:br>
            <a:r>
              <a:rPr lang="en-US" sz="1800" dirty="0">
                <a:solidFill>
                  <a:schemeClr val="bg1">
                    <a:lumMod val="50000"/>
                  </a:schemeClr>
                </a:solidFill>
              </a:rPr>
              <a:t>U.S.D. 263</a:t>
            </a:r>
            <a:br>
              <a:rPr lang="en-US" sz="1800" dirty="0">
                <a:solidFill>
                  <a:schemeClr val="bg1">
                    <a:lumMod val="50000"/>
                  </a:schemeClr>
                </a:solidFill>
              </a:rPr>
            </a:br>
            <a:r>
              <a:rPr lang="en-US" sz="1800" dirty="0">
                <a:solidFill>
                  <a:schemeClr val="bg1">
                    <a:lumMod val="50000"/>
                  </a:schemeClr>
                </a:solidFill>
              </a:rPr>
              <a:t>August 26, 2020</a:t>
            </a:r>
            <a:br>
              <a:rPr lang="en-US" sz="1800" dirty="0">
                <a:solidFill>
                  <a:schemeClr val="bg1">
                    <a:lumMod val="50000"/>
                  </a:schemeClr>
                </a:solidFill>
              </a:rPr>
            </a:br>
            <a:endParaRPr lang="en-US" dirty="0"/>
          </a:p>
        </p:txBody>
      </p:sp>
      <p:pic>
        <p:nvPicPr>
          <p:cNvPr id="5" name="Picture 4">
            <a:extLst>
              <a:ext uri="{FF2B5EF4-FFF2-40B4-BE49-F238E27FC236}">
                <a16:creationId xmlns:a16="http://schemas.microsoft.com/office/drawing/2014/main" id="{BBB4AC39-88EB-47CB-95B0-1B4F6C3CBC76}"/>
              </a:ext>
            </a:extLst>
          </p:cNvPr>
          <p:cNvPicPr>
            <a:picLocks noChangeAspect="1"/>
          </p:cNvPicPr>
          <p:nvPr/>
        </p:nvPicPr>
        <p:blipFill>
          <a:blip r:embed="rId2" cstate="email">
            <a:alphaModFix amt="70000"/>
            <a:extLst>
              <a:ext uri="{28A0092B-C50C-407E-A947-70E740481C1C}">
                <a14:useLocalDpi xmlns:a14="http://schemas.microsoft.com/office/drawing/2010/main"/>
              </a:ext>
            </a:extLst>
          </a:blip>
          <a:stretch>
            <a:fillRect/>
          </a:stretch>
        </p:blipFill>
        <p:spPr>
          <a:xfrm>
            <a:off x="677335" y="4527448"/>
            <a:ext cx="2727347" cy="1827058"/>
          </a:xfrm>
          <a:prstGeom prst="rect">
            <a:avLst/>
          </a:prstGeom>
        </p:spPr>
      </p:pic>
    </p:spTree>
    <p:extLst>
      <p:ext uri="{BB962C8B-B14F-4D97-AF65-F5344CB8AC3E}">
        <p14:creationId xmlns:p14="http://schemas.microsoft.com/office/powerpoint/2010/main" val="882945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DCF1C39-7D5A-49EB-9EB0-76A0E4592A93}"/>
              </a:ext>
            </a:extLst>
          </p:cNvPr>
          <p:cNvSpPr>
            <a:spLocks noGrp="1"/>
          </p:cNvSpPr>
          <p:nvPr>
            <p:ph type="title"/>
          </p:nvPr>
        </p:nvSpPr>
        <p:spPr>
          <a:xfrm>
            <a:off x="192156" y="705133"/>
            <a:ext cx="4302510" cy="5175624"/>
          </a:xfrm>
        </p:spPr>
        <p:txBody>
          <a:bodyPr anchor="ctr">
            <a:normAutofit/>
          </a:bodyPr>
          <a:lstStyle/>
          <a:p>
            <a:r>
              <a:rPr lang="en-US" b="1" dirty="0">
                <a:solidFill>
                  <a:schemeClr val="tx1">
                    <a:lumMod val="85000"/>
                    <a:lumOff val="15000"/>
                  </a:schemeClr>
                </a:solidFill>
              </a:rPr>
              <a:t>Hostile Working/Learning Environment</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Content Placeholder 2">
            <a:extLst>
              <a:ext uri="{FF2B5EF4-FFF2-40B4-BE49-F238E27FC236}">
                <a16:creationId xmlns:a16="http://schemas.microsoft.com/office/drawing/2014/main" id="{0E2D4897-1A3D-4E17-AFC0-15EC8756E0B1}"/>
              </a:ext>
            </a:extLst>
          </p:cNvPr>
          <p:cNvSpPr>
            <a:spLocks noGrp="1"/>
          </p:cNvSpPr>
          <p:nvPr>
            <p:ph idx="1"/>
          </p:nvPr>
        </p:nvSpPr>
        <p:spPr>
          <a:xfrm>
            <a:off x="6116084" y="609601"/>
            <a:ext cx="5511296" cy="5175624"/>
          </a:xfrm>
        </p:spPr>
        <p:txBody>
          <a:bodyPr anchor="ctr">
            <a:normAutofit fontScale="92500" lnSpcReduction="10000"/>
          </a:bodyPr>
          <a:lstStyle/>
          <a:p>
            <a:r>
              <a:rPr lang="en-US" sz="3600" dirty="0">
                <a:solidFill>
                  <a:srgbClr val="FFFFFF"/>
                </a:solidFill>
              </a:rPr>
              <a:t>Definition:</a:t>
            </a:r>
          </a:p>
          <a:p>
            <a:pPr marL="0" indent="0">
              <a:buNone/>
            </a:pPr>
            <a:r>
              <a:rPr lang="en-US" sz="3600" dirty="0">
                <a:solidFill>
                  <a:srgbClr val="FFFFFF"/>
                </a:solidFill>
              </a:rPr>
              <a:t>	The conduct has the purpose or effect of substantially interfering with the individual’s employment or education; or</a:t>
            </a:r>
          </a:p>
          <a:p>
            <a:pPr marL="0" indent="0">
              <a:buNone/>
            </a:pPr>
            <a:r>
              <a:rPr lang="en-US" sz="3600" dirty="0">
                <a:solidFill>
                  <a:srgbClr val="FFFFFF"/>
                </a:solidFill>
              </a:rPr>
              <a:t>	The conduct creates an “intimidating, hostile or offensive” working or learning environment.</a:t>
            </a:r>
          </a:p>
        </p:txBody>
      </p:sp>
    </p:spTree>
    <p:extLst>
      <p:ext uri="{BB962C8B-B14F-4D97-AF65-F5344CB8AC3E}">
        <p14:creationId xmlns:p14="http://schemas.microsoft.com/office/powerpoint/2010/main" val="127504252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04066C9D-C650-42D3-B8E6-BF547A27063A}"/>
              </a:ext>
            </a:extLst>
          </p:cNvPr>
          <p:cNvSpPr>
            <a:spLocks noGrp="1"/>
          </p:cNvSpPr>
          <p:nvPr>
            <p:ph type="title"/>
          </p:nvPr>
        </p:nvSpPr>
        <p:spPr>
          <a:xfrm>
            <a:off x="1043950" y="1179151"/>
            <a:ext cx="3300646" cy="4463889"/>
          </a:xfrm>
        </p:spPr>
        <p:txBody>
          <a:bodyPr anchor="ctr">
            <a:normAutofit/>
          </a:bodyPr>
          <a:lstStyle/>
          <a:p>
            <a:r>
              <a:rPr lang="en-US" b="1" dirty="0"/>
              <a:t>Hostile Working or Learning Environment</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E99714-4C2C-40A7-B19A-9712E8D7A44D}"/>
              </a:ext>
            </a:extLst>
          </p:cNvPr>
          <p:cNvSpPr>
            <a:spLocks noGrp="1"/>
          </p:cNvSpPr>
          <p:nvPr>
            <p:ph idx="1"/>
          </p:nvPr>
        </p:nvSpPr>
        <p:spPr>
          <a:xfrm>
            <a:off x="4978918" y="1109145"/>
            <a:ext cx="6341016" cy="4603900"/>
          </a:xfrm>
        </p:spPr>
        <p:txBody>
          <a:bodyPr anchor="ctr">
            <a:normAutofit/>
          </a:bodyPr>
          <a:lstStyle/>
          <a:p>
            <a:r>
              <a:rPr lang="en-US" sz="2400" dirty="0"/>
              <a:t>In determining if harassment has occurred, we look at the victim’s interpretation, not the intent of the harasser.</a:t>
            </a:r>
          </a:p>
          <a:p>
            <a:r>
              <a:rPr lang="en-US" sz="2400" dirty="0"/>
              <a:t>The victim feels the behavior is sexual harassment; and</a:t>
            </a:r>
          </a:p>
          <a:p>
            <a:r>
              <a:rPr lang="en-US" sz="2400" dirty="0"/>
              <a:t>A reasonable person with the victim’s perspective would consider it to be sexual harassment as well.</a:t>
            </a:r>
          </a:p>
          <a:p>
            <a:r>
              <a:rPr lang="en-US" sz="2400" dirty="0"/>
              <a:t>There is no single test for distinguishing sexual harassment from merely offensive or inappropriate conduct. </a:t>
            </a:r>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33391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66C9D-C650-42D3-B8E6-BF547A27063A}"/>
              </a:ext>
            </a:extLst>
          </p:cNvPr>
          <p:cNvSpPr>
            <a:spLocks noGrp="1"/>
          </p:cNvSpPr>
          <p:nvPr>
            <p:ph type="title"/>
          </p:nvPr>
        </p:nvSpPr>
        <p:spPr>
          <a:xfrm>
            <a:off x="1141413" y="352425"/>
            <a:ext cx="9905998" cy="1905000"/>
          </a:xfrm>
        </p:spPr>
        <p:txBody>
          <a:bodyPr>
            <a:normAutofit/>
          </a:bodyPr>
          <a:lstStyle/>
          <a:p>
            <a:r>
              <a:rPr lang="en-US" sz="4800" b="1" dirty="0"/>
              <a:t>Hostile Working or Learning Environment</a:t>
            </a:r>
          </a:p>
        </p:txBody>
      </p:sp>
      <p:sp>
        <p:nvSpPr>
          <p:cNvPr id="3" name="Content Placeholder 2">
            <a:extLst>
              <a:ext uri="{FF2B5EF4-FFF2-40B4-BE49-F238E27FC236}">
                <a16:creationId xmlns:a16="http://schemas.microsoft.com/office/drawing/2014/main" id="{B2E99714-4C2C-40A7-B19A-9712E8D7A44D}"/>
              </a:ext>
            </a:extLst>
          </p:cNvPr>
          <p:cNvSpPr>
            <a:spLocks noGrp="1"/>
          </p:cNvSpPr>
          <p:nvPr>
            <p:ph idx="1"/>
          </p:nvPr>
        </p:nvSpPr>
        <p:spPr>
          <a:xfrm>
            <a:off x="922338" y="1962149"/>
            <a:ext cx="8485273" cy="4438651"/>
          </a:xfrm>
        </p:spPr>
        <p:txBody>
          <a:bodyPr>
            <a:normAutofit fontScale="92500" lnSpcReduction="10000"/>
          </a:bodyPr>
          <a:lstStyle/>
          <a:p>
            <a:r>
              <a:rPr lang="en-US" sz="2800" dirty="0"/>
              <a:t>Factors to Consider</a:t>
            </a:r>
          </a:p>
          <a:p>
            <a:pPr lvl="1"/>
            <a:r>
              <a:rPr lang="en-US" sz="2600" dirty="0"/>
              <a:t>Nature of the conduct:</a:t>
            </a:r>
          </a:p>
          <a:p>
            <a:pPr lvl="2"/>
            <a:r>
              <a:rPr lang="en-US" sz="2400" dirty="0"/>
              <a:t>Verbal or Physical?</a:t>
            </a:r>
          </a:p>
          <a:p>
            <a:pPr lvl="2"/>
            <a:r>
              <a:rPr lang="en-US" sz="2400" dirty="0"/>
              <a:t>Patently offensive or hostile?</a:t>
            </a:r>
          </a:p>
          <a:p>
            <a:pPr lvl="1"/>
            <a:r>
              <a:rPr lang="en-US" sz="2600" dirty="0"/>
              <a:t>Frequency</a:t>
            </a:r>
          </a:p>
          <a:p>
            <a:pPr lvl="1"/>
            <a:r>
              <a:rPr lang="en-US" sz="2600" dirty="0"/>
              <a:t>Severity</a:t>
            </a:r>
          </a:p>
          <a:p>
            <a:pPr lvl="1"/>
            <a:r>
              <a:rPr lang="en-US" sz="2600" dirty="0"/>
              <a:t>Who was the conduct directed at?</a:t>
            </a:r>
          </a:p>
          <a:p>
            <a:pPr lvl="2"/>
            <a:r>
              <a:rPr lang="en-US" sz="2400" dirty="0"/>
              <a:t>Relationship of the Harasser to the Victim</a:t>
            </a:r>
          </a:p>
          <a:p>
            <a:pPr lvl="1"/>
            <a:r>
              <a:rPr lang="en-US" sz="2600" dirty="0"/>
              <a:t>A person other than the one the conduct was directed at may be offended by the conduct</a:t>
            </a:r>
          </a:p>
        </p:txBody>
      </p:sp>
      <p:graphicFrame>
        <p:nvGraphicFramePr>
          <p:cNvPr id="4" name="Diagram 3">
            <a:extLst>
              <a:ext uri="{FF2B5EF4-FFF2-40B4-BE49-F238E27FC236}">
                <a16:creationId xmlns:a16="http://schemas.microsoft.com/office/drawing/2014/main" id="{28CDA18D-7313-4E40-B18E-41B1D1079946}"/>
              </a:ext>
            </a:extLst>
          </p:cNvPr>
          <p:cNvGraphicFramePr/>
          <p:nvPr/>
        </p:nvGraphicFramePr>
        <p:xfrm>
          <a:off x="6189494" y="1483615"/>
          <a:ext cx="5667375" cy="4020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2515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A30C0-51B3-4436-AFFD-BEC6AE9830ED}"/>
              </a:ext>
            </a:extLst>
          </p:cNvPr>
          <p:cNvSpPr>
            <a:spLocks noGrp="1"/>
          </p:cNvSpPr>
          <p:nvPr>
            <p:ph type="title"/>
          </p:nvPr>
        </p:nvSpPr>
        <p:spPr/>
        <p:txBody>
          <a:bodyPr>
            <a:normAutofit fontScale="90000"/>
          </a:bodyPr>
          <a:lstStyle/>
          <a:p>
            <a:r>
              <a:rPr lang="en-US" sz="4800" b="1" dirty="0"/>
              <a:t>Hostile Working or Learning Environment Examples</a:t>
            </a:r>
          </a:p>
        </p:txBody>
      </p:sp>
      <p:sp>
        <p:nvSpPr>
          <p:cNvPr id="3" name="Content Placeholder 2">
            <a:extLst>
              <a:ext uri="{FF2B5EF4-FFF2-40B4-BE49-F238E27FC236}">
                <a16:creationId xmlns:a16="http://schemas.microsoft.com/office/drawing/2014/main" id="{1FAD5983-4F57-43A4-88CC-C33BCD77D77E}"/>
              </a:ext>
            </a:extLst>
          </p:cNvPr>
          <p:cNvSpPr>
            <a:spLocks noGrp="1"/>
          </p:cNvSpPr>
          <p:nvPr>
            <p:ph idx="1"/>
          </p:nvPr>
        </p:nvSpPr>
        <p:spPr>
          <a:xfrm>
            <a:off x="1141413" y="2489439"/>
            <a:ext cx="9905998" cy="4062275"/>
          </a:xfrm>
        </p:spPr>
        <p:txBody>
          <a:bodyPr>
            <a:normAutofit/>
          </a:bodyPr>
          <a:lstStyle/>
          <a:p>
            <a:r>
              <a:rPr lang="en-US" sz="3600" dirty="0"/>
              <a:t>Making Others Uncomfortable Through Actions</a:t>
            </a:r>
          </a:p>
          <a:p>
            <a:pPr lvl="1"/>
            <a:r>
              <a:rPr lang="en-US" sz="3400" dirty="0"/>
              <a:t>Unwanted Physical Contact</a:t>
            </a:r>
          </a:p>
          <a:p>
            <a:pPr lvl="1"/>
            <a:r>
              <a:rPr lang="en-US" sz="3400" dirty="0"/>
              <a:t>Unwanted Romantic/Sexual Advances</a:t>
            </a:r>
          </a:p>
          <a:p>
            <a:pPr lvl="1"/>
            <a:r>
              <a:rPr lang="en-US" sz="3400" dirty="0"/>
              <a:t>Jokes</a:t>
            </a:r>
          </a:p>
          <a:p>
            <a:pPr lvl="1"/>
            <a:r>
              <a:rPr lang="en-US" sz="3400" dirty="0"/>
              <a:t>Nicknames</a:t>
            </a:r>
          </a:p>
          <a:p>
            <a:pPr lvl="1"/>
            <a:r>
              <a:rPr lang="en-US" sz="3400" dirty="0"/>
              <a:t>Etc.</a:t>
            </a:r>
          </a:p>
        </p:txBody>
      </p:sp>
      <p:pic>
        <p:nvPicPr>
          <p:cNvPr id="3074" name="Picture 2" descr="Image result for Awkward hostile work environment">
            <a:extLst>
              <a:ext uri="{FF2B5EF4-FFF2-40B4-BE49-F238E27FC236}">
                <a16:creationId xmlns:a16="http://schemas.microsoft.com/office/drawing/2014/main" id="{AAD358B4-EB08-4230-A237-BD33F469BF9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530802" y="4900683"/>
            <a:ext cx="5486400" cy="176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639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0AAE-1A18-4E86-8893-32E2A68C62DA}"/>
              </a:ext>
            </a:extLst>
          </p:cNvPr>
          <p:cNvSpPr>
            <a:spLocks noGrp="1"/>
          </p:cNvSpPr>
          <p:nvPr>
            <p:ph type="title"/>
          </p:nvPr>
        </p:nvSpPr>
        <p:spPr/>
        <p:txBody>
          <a:bodyPr/>
          <a:lstStyle/>
          <a:p>
            <a:r>
              <a:rPr lang="en-US" dirty="0"/>
              <a:t>VAWA “Big Four”</a:t>
            </a:r>
          </a:p>
        </p:txBody>
      </p:sp>
      <p:graphicFrame>
        <p:nvGraphicFramePr>
          <p:cNvPr id="4" name="Content Placeholder 3">
            <a:extLst>
              <a:ext uri="{FF2B5EF4-FFF2-40B4-BE49-F238E27FC236}">
                <a16:creationId xmlns:a16="http://schemas.microsoft.com/office/drawing/2014/main" id="{92493288-3D7B-4D5A-80AE-19E6E64C3D4D}"/>
              </a:ext>
            </a:extLst>
          </p:cNvPr>
          <p:cNvGraphicFramePr>
            <a:graphicFrameLocks noGrp="1"/>
          </p:cNvGraphicFramePr>
          <p:nvPr>
            <p:ph idx="1"/>
            <p:extLst>
              <p:ext uri="{D42A27DB-BD31-4B8C-83A1-F6EECF244321}">
                <p14:modId xmlns:p14="http://schemas.microsoft.com/office/powerpoint/2010/main" val="2064053301"/>
              </p:ext>
            </p:extLst>
          </p:nvPr>
        </p:nvGraphicFramePr>
        <p:xfrm>
          <a:off x="677862" y="1455576"/>
          <a:ext cx="10630839" cy="5038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3652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025B-E50D-4E64-81EC-1685B7A8D87A}"/>
              </a:ext>
            </a:extLst>
          </p:cNvPr>
          <p:cNvSpPr>
            <a:spLocks noGrp="1"/>
          </p:cNvSpPr>
          <p:nvPr>
            <p:ph type="title"/>
          </p:nvPr>
        </p:nvSpPr>
        <p:spPr/>
        <p:txBody>
          <a:bodyPr/>
          <a:lstStyle/>
          <a:p>
            <a:r>
              <a:rPr lang="en-US" dirty="0"/>
              <a:t>Other Definitions</a:t>
            </a:r>
          </a:p>
        </p:txBody>
      </p:sp>
      <p:sp>
        <p:nvSpPr>
          <p:cNvPr id="3" name="Content Placeholder 2">
            <a:extLst>
              <a:ext uri="{FF2B5EF4-FFF2-40B4-BE49-F238E27FC236}">
                <a16:creationId xmlns:a16="http://schemas.microsoft.com/office/drawing/2014/main" id="{F1A7BBEB-0481-4079-BE06-7C766194830F}"/>
              </a:ext>
            </a:extLst>
          </p:cNvPr>
          <p:cNvSpPr>
            <a:spLocks noGrp="1"/>
          </p:cNvSpPr>
          <p:nvPr>
            <p:ph idx="1"/>
          </p:nvPr>
        </p:nvSpPr>
        <p:spPr>
          <a:xfrm>
            <a:off x="677334" y="1409701"/>
            <a:ext cx="9088966" cy="4631662"/>
          </a:xfrm>
        </p:spPr>
        <p:txBody>
          <a:bodyPr>
            <a:normAutofit fontScale="92500" lnSpcReduction="20000"/>
          </a:bodyPr>
          <a:lstStyle/>
          <a:p>
            <a:r>
              <a:rPr lang="en-US" sz="2600" b="1" dirty="0">
                <a:solidFill>
                  <a:schemeClr val="tx2"/>
                </a:solidFill>
              </a:rPr>
              <a:t>Complainant</a:t>
            </a:r>
            <a:r>
              <a:rPr lang="en-US" sz="2600" dirty="0">
                <a:solidFill>
                  <a:schemeClr val="tx2"/>
                </a:solidFill>
              </a:rPr>
              <a:t>: An individual alleged to be the victim of sexual harassment</a:t>
            </a:r>
          </a:p>
          <a:p>
            <a:pPr lvl="1"/>
            <a:r>
              <a:rPr lang="en-US" sz="2200" dirty="0">
                <a:solidFill>
                  <a:schemeClr val="tx2"/>
                </a:solidFill>
              </a:rPr>
              <a:t>Not necessarily the individual who reports or who files formal complaint</a:t>
            </a:r>
          </a:p>
          <a:p>
            <a:r>
              <a:rPr lang="en-US" sz="2600" b="1" dirty="0">
                <a:solidFill>
                  <a:schemeClr val="tx2"/>
                </a:solidFill>
              </a:rPr>
              <a:t>Respondent</a:t>
            </a:r>
            <a:r>
              <a:rPr lang="en-US" sz="2600" dirty="0">
                <a:solidFill>
                  <a:schemeClr val="tx2"/>
                </a:solidFill>
              </a:rPr>
              <a:t>: An individual alleged to be the perpetrator of sexual harassment</a:t>
            </a:r>
          </a:p>
          <a:p>
            <a:r>
              <a:rPr lang="en-US" sz="2600" b="1" dirty="0">
                <a:solidFill>
                  <a:schemeClr val="tx2"/>
                </a:solidFill>
              </a:rPr>
              <a:t>Formal Complaint</a:t>
            </a:r>
            <a:r>
              <a:rPr lang="en-US" sz="2600" dirty="0">
                <a:solidFill>
                  <a:schemeClr val="tx2"/>
                </a:solidFill>
              </a:rPr>
              <a:t>: A document filed by a complainant or signed by the Title IX Coordinator alleging sexual harassment against a respondent and requesting the school investigate the allegation of sexual harassment</a:t>
            </a:r>
          </a:p>
          <a:p>
            <a:r>
              <a:rPr lang="en-US" sz="2600" b="1" dirty="0">
                <a:solidFill>
                  <a:schemeClr val="tx2"/>
                </a:solidFill>
              </a:rPr>
              <a:t>Supportive Measures</a:t>
            </a:r>
            <a:r>
              <a:rPr lang="en-US" sz="2600" dirty="0">
                <a:solidFill>
                  <a:schemeClr val="tx2"/>
                </a:solidFill>
              </a:rPr>
              <a:t>: Individualized services reasonably available that are non-punitive, non-disciplinary, and not unreasonably burdensome, to the other party while designed to ensure equal educational access, protect safety or deter sexual harassment.</a:t>
            </a:r>
            <a:br>
              <a:rPr lang="en-US" dirty="0"/>
            </a:br>
            <a:endParaRPr lang="en-US" dirty="0"/>
          </a:p>
        </p:txBody>
      </p:sp>
    </p:spTree>
    <p:extLst>
      <p:ext uri="{BB962C8B-B14F-4D97-AF65-F5344CB8AC3E}">
        <p14:creationId xmlns:p14="http://schemas.microsoft.com/office/powerpoint/2010/main" val="3623799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4DE4-B3D9-46DA-A2FB-8713E018932D}"/>
              </a:ext>
            </a:extLst>
          </p:cNvPr>
          <p:cNvSpPr>
            <a:spLocks noGrp="1"/>
          </p:cNvSpPr>
          <p:nvPr>
            <p:ph type="title"/>
          </p:nvPr>
        </p:nvSpPr>
        <p:spPr/>
        <p:txBody>
          <a:bodyPr/>
          <a:lstStyle/>
          <a:p>
            <a:r>
              <a:rPr lang="en-US" dirty="0"/>
              <a:t>3 Roles in Formal Complaint Investigation Process</a:t>
            </a:r>
          </a:p>
        </p:txBody>
      </p:sp>
      <p:graphicFrame>
        <p:nvGraphicFramePr>
          <p:cNvPr id="4" name="Content Placeholder 3">
            <a:extLst>
              <a:ext uri="{FF2B5EF4-FFF2-40B4-BE49-F238E27FC236}">
                <a16:creationId xmlns:a16="http://schemas.microsoft.com/office/drawing/2014/main" id="{BAC2B018-E939-44BC-9A66-5500B03C53C1}"/>
              </a:ext>
            </a:extLst>
          </p:cNvPr>
          <p:cNvGraphicFramePr>
            <a:graphicFrameLocks noGrp="1"/>
          </p:cNvGraphicFramePr>
          <p:nvPr>
            <p:ph idx="1"/>
            <p:extLst>
              <p:ext uri="{D42A27DB-BD31-4B8C-83A1-F6EECF244321}">
                <p14:modId xmlns:p14="http://schemas.microsoft.com/office/powerpoint/2010/main" val="390302397"/>
              </p:ext>
            </p:extLst>
          </p:nvPr>
        </p:nvGraphicFramePr>
        <p:xfrm>
          <a:off x="677863" y="2476870"/>
          <a:ext cx="8596312" cy="4119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9095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02FAB2E-D01C-457F-AD74-06C6FF896660}"/>
              </a:ext>
            </a:extLst>
          </p:cNvPr>
          <p:cNvSpPr>
            <a:spLocks noGrp="1"/>
          </p:cNvSpPr>
          <p:nvPr>
            <p:ph type="title"/>
          </p:nvPr>
        </p:nvSpPr>
        <p:spPr>
          <a:xfrm>
            <a:off x="643467" y="816638"/>
            <a:ext cx="3367359" cy="5224724"/>
          </a:xfrm>
        </p:spPr>
        <p:txBody>
          <a:bodyPr anchor="ctr">
            <a:normAutofit/>
          </a:bodyPr>
          <a:lstStyle/>
          <a:p>
            <a:r>
              <a:rPr lang="en-US" dirty="0"/>
              <a:t>Title IX Coordinator, Investigator, Decision-Maker, or Facilitator of an Informal Resolution Process</a:t>
            </a:r>
          </a:p>
        </p:txBody>
      </p:sp>
      <p:graphicFrame>
        <p:nvGraphicFramePr>
          <p:cNvPr id="8" name="Content Placeholder 7">
            <a:extLst>
              <a:ext uri="{FF2B5EF4-FFF2-40B4-BE49-F238E27FC236}">
                <a16:creationId xmlns:a16="http://schemas.microsoft.com/office/drawing/2014/main" id="{C2FBFCE2-66FA-42BF-805C-25DB57F47470}"/>
              </a:ext>
            </a:extLst>
          </p:cNvPr>
          <p:cNvGraphicFramePr>
            <a:graphicFrameLocks noGrp="1"/>
          </p:cNvGraphicFramePr>
          <p:nvPr>
            <p:ph idx="1"/>
            <p:extLst>
              <p:ext uri="{D42A27DB-BD31-4B8C-83A1-F6EECF244321}">
                <p14:modId xmlns:p14="http://schemas.microsoft.com/office/powerpoint/2010/main" val="3975587806"/>
              </p:ext>
            </p:extLst>
          </p:nvPr>
        </p:nvGraphicFramePr>
        <p:xfrm>
          <a:off x="4654550" y="815975"/>
          <a:ext cx="4619625" cy="5226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7316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F19A8-F0F5-48C4-9265-9A576E638763}"/>
              </a:ext>
            </a:extLst>
          </p:cNvPr>
          <p:cNvSpPr>
            <a:spLocks noGrp="1"/>
          </p:cNvSpPr>
          <p:nvPr>
            <p:ph type="title"/>
          </p:nvPr>
        </p:nvSpPr>
        <p:spPr/>
        <p:txBody>
          <a:bodyPr/>
          <a:lstStyle/>
          <a:p>
            <a:r>
              <a:rPr lang="en-US" dirty="0"/>
              <a:t>Training:</a:t>
            </a:r>
          </a:p>
        </p:txBody>
      </p:sp>
      <p:sp>
        <p:nvSpPr>
          <p:cNvPr id="3" name="Content Placeholder 2">
            <a:extLst>
              <a:ext uri="{FF2B5EF4-FFF2-40B4-BE49-F238E27FC236}">
                <a16:creationId xmlns:a16="http://schemas.microsoft.com/office/drawing/2014/main" id="{D6058FE7-B750-446D-89D6-3286FE7F34B8}"/>
              </a:ext>
            </a:extLst>
          </p:cNvPr>
          <p:cNvSpPr>
            <a:spLocks noGrp="1"/>
          </p:cNvSpPr>
          <p:nvPr>
            <p:ph idx="1"/>
          </p:nvPr>
        </p:nvSpPr>
        <p:spPr>
          <a:xfrm>
            <a:off x="677334" y="1402672"/>
            <a:ext cx="8596668" cy="5119313"/>
          </a:xfrm>
        </p:spPr>
        <p:txBody>
          <a:bodyPr>
            <a:normAutofit/>
          </a:bodyPr>
          <a:lstStyle/>
          <a:p>
            <a:r>
              <a:rPr lang="en-US" dirty="0">
                <a:solidFill>
                  <a:schemeClr val="tx2"/>
                </a:solidFill>
              </a:rPr>
              <a:t>the definition of sexual harassment; </a:t>
            </a:r>
          </a:p>
          <a:p>
            <a:r>
              <a:rPr lang="en-US" dirty="0">
                <a:solidFill>
                  <a:schemeClr val="tx2"/>
                </a:solidFill>
              </a:rPr>
              <a:t>the scope of the education program and activities; </a:t>
            </a:r>
          </a:p>
          <a:p>
            <a:r>
              <a:rPr lang="en-US" dirty="0">
                <a:solidFill>
                  <a:schemeClr val="tx2"/>
                </a:solidFill>
              </a:rPr>
              <a:t>how to conduct an investigation, including appeals and informal resolution processes;</a:t>
            </a:r>
          </a:p>
          <a:p>
            <a:r>
              <a:rPr lang="en-US" dirty="0">
                <a:solidFill>
                  <a:schemeClr val="tx2"/>
                </a:solidFill>
              </a:rPr>
              <a:t>and how to serve impartially, including </a:t>
            </a:r>
          </a:p>
          <a:p>
            <a:pPr lvl="1"/>
            <a:r>
              <a:rPr lang="en-US" dirty="0">
                <a:solidFill>
                  <a:schemeClr val="tx2"/>
                </a:solidFill>
              </a:rPr>
              <a:t>by avoiding prejudgment of the facts, </a:t>
            </a:r>
          </a:p>
          <a:p>
            <a:pPr lvl="1"/>
            <a:r>
              <a:rPr lang="en-US" dirty="0">
                <a:solidFill>
                  <a:schemeClr val="tx2"/>
                </a:solidFill>
              </a:rPr>
              <a:t>conflicts of interest, and </a:t>
            </a:r>
          </a:p>
          <a:p>
            <a:pPr lvl="1"/>
            <a:r>
              <a:rPr lang="en-US" dirty="0">
                <a:solidFill>
                  <a:schemeClr val="tx2"/>
                </a:solidFill>
              </a:rPr>
              <a:t>bias.  </a:t>
            </a:r>
          </a:p>
          <a:p>
            <a:r>
              <a:rPr lang="en-US" dirty="0">
                <a:solidFill>
                  <a:schemeClr val="tx2"/>
                </a:solidFill>
              </a:rPr>
              <a:t>Decision-makers shall receive training on issues of relevance of questions and evidence, including when questions and evidence about the complainant’s sexual predisposition or prior sexual behavior are not relevant.</a:t>
            </a:r>
          </a:p>
          <a:p>
            <a:r>
              <a:rPr lang="en-US" dirty="0">
                <a:solidFill>
                  <a:schemeClr val="tx2"/>
                </a:solidFill>
              </a:rPr>
              <a:t>Investigators shall receive training on issues of relevance of questions and evidence in order for them to create investigative reports that fairly summarize relevant evidence, and how to prepare an investigation report.</a:t>
            </a:r>
          </a:p>
          <a:p>
            <a:endParaRPr lang="en-US" dirty="0"/>
          </a:p>
        </p:txBody>
      </p:sp>
    </p:spTree>
    <p:extLst>
      <p:ext uri="{BB962C8B-B14F-4D97-AF65-F5344CB8AC3E}">
        <p14:creationId xmlns:p14="http://schemas.microsoft.com/office/powerpoint/2010/main" val="1756510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236F7-1016-466A-9716-943035146305}"/>
              </a:ext>
            </a:extLst>
          </p:cNvPr>
          <p:cNvSpPr>
            <a:spLocks noGrp="1"/>
          </p:cNvSpPr>
          <p:nvPr>
            <p:ph type="title"/>
          </p:nvPr>
        </p:nvSpPr>
        <p:spPr>
          <a:xfrm>
            <a:off x="677334" y="1832473"/>
            <a:ext cx="8596668" cy="2517912"/>
          </a:xfrm>
        </p:spPr>
        <p:txBody>
          <a:bodyPr anchor="ctr" anchorCtr="0">
            <a:noAutofit/>
          </a:bodyPr>
          <a:lstStyle/>
          <a:p>
            <a:pPr algn="r">
              <a:spcBef>
                <a:spcPts val="0"/>
              </a:spcBef>
              <a:spcAft>
                <a:spcPts val="1200"/>
              </a:spcAft>
            </a:pPr>
            <a:r>
              <a:rPr lang="en-US" sz="4400" dirty="0"/>
              <a:t>Overview of Formal Complaint and Investigation Process</a:t>
            </a:r>
            <a:br>
              <a:rPr lang="en-US" sz="3600" dirty="0"/>
            </a:br>
            <a:endParaRPr lang="en-US" dirty="0"/>
          </a:p>
        </p:txBody>
      </p:sp>
      <p:pic>
        <p:nvPicPr>
          <p:cNvPr id="5" name="Picture 4">
            <a:extLst>
              <a:ext uri="{FF2B5EF4-FFF2-40B4-BE49-F238E27FC236}">
                <a16:creationId xmlns:a16="http://schemas.microsoft.com/office/drawing/2014/main" id="{BBB4AC39-88EB-47CB-95B0-1B4F6C3CBC76}"/>
              </a:ext>
            </a:extLst>
          </p:cNvPr>
          <p:cNvPicPr>
            <a:picLocks noChangeAspect="1"/>
          </p:cNvPicPr>
          <p:nvPr/>
        </p:nvPicPr>
        <p:blipFill>
          <a:blip r:embed="rId2" cstate="email">
            <a:alphaModFix amt="70000"/>
            <a:extLst>
              <a:ext uri="{28A0092B-C50C-407E-A947-70E740481C1C}">
                <a14:useLocalDpi xmlns:a14="http://schemas.microsoft.com/office/drawing/2010/main"/>
              </a:ext>
            </a:extLst>
          </a:blip>
          <a:stretch>
            <a:fillRect/>
          </a:stretch>
        </p:blipFill>
        <p:spPr>
          <a:xfrm>
            <a:off x="677334" y="4041912"/>
            <a:ext cx="2727347" cy="1827058"/>
          </a:xfrm>
          <a:prstGeom prst="rect">
            <a:avLst/>
          </a:prstGeom>
        </p:spPr>
      </p:pic>
    </p:spTree>
    <p:extLst>
      <p:ext uri="{BB962C8B-B14F-4D97-AF65-F5344CB8AC3E}">
        <p14:creationId xmlns:p14="http://schemas.microsoft.com/office/powerpoint/2010/main" val="2193583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A2A88-1D0C-46FA-9F9F-EC9E742A6272}"/>
              </a:ext>
            </a:extLst>
          </p:cNvPr>
          <p:cNvSpPr>
            <a:spLocks noGrp="1"/>
          </p:cNvSpPr>
          <p:nvPr>
            <p:ph type="title"/>
          </p:nvPr>
        </p:nvSpPr>
        <p:spPr>
          <a:xfrm>
            <a:off x="614940" y="98369"/>
            <a:ext cx="9905998" cy="1905000"/>
          </a:xfrm>
        </p:spPr>
        <p:txBody>
          <a:bodyPr>
            <a:normAutofit/>
          </a:bodyPr>
          <a:lstStyle/>
          <a:p>
            <a:pPr algn="ctr"/>
            <a:r>
              <a:rPr lang="en-US" sz="4800" b="1" dirty="0"/>
              <a:t>A Tutorial</a:t>
            </a:r>
          </a:p>
        </p:txBody>
      </p:sp>
      <p:pic>
        <p:nvPicPr>
          <p:cNvPr id="6" name="videoplayback">
            <a:hlinkClick r:id="" action="ppaction://media"/>
            <a:extLst>
              <a:ext uri="{FF2B5EF4-FFF2-40B4-BE49-F238E27FC236}">
                <a16:creationId xmlns:a16="http://schemas.microsoft.com/office/drawing/2014/main" id="{5C0E36DB-5BD0-4BDE-B69B-475429A503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0027" y="1126036"/>
            <a:ext cx="7254151" cy="5440613"/>
          </a:xfrm>
          <a:prstGeom prst="rect">
            <a:avLst/>
          </a:prstGeom>
        </p:spPr>
      </p:pic>
    </p:spTree>
    <p:extLst>
      <p:ext uri="{BB962C8B-B14F-4D97-AF65-F5344CB8AC3E}">
        <p14:creationId xmlns:p14="http://schemas.microsoft.com/office/powerpoint/2010/main" val="363387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8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11585">
                <p:cTn id="12"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1" name="Content Placeholder 20">
            <a:extLst>
              <a:ext uri="{FF2B5EF4-FFF2-40B4-BE49-F238E27FC236}">
                <a16:creationId xmlns:a16="http://schemas.microsoft.com/office/drawing/2014/main" id="{97816818-3218-412C-BD61-B38F02040302}"/>
              </a:ext>
            </a:extLst>
          </p:cNvPr>
          <p:cNvGraphicFramePr>
            <a:graphicFrameLocks/>
          </p:cNvGraphicFramePr>
          <p:nvPr>
            <p:extLst>
              <p:ext uri="{D42A27DB-BD31-4B8C-83A1-F6EECF244321}">
                <p14:modId xmlns:p14="http://schemas.microsoft.com/office/powerpoint/2010/main" val="2088768552"/>
              </p:ext>
            </p:extLst>
          </p:nvPr>
        </p:nvGraphicFramePr>
        <p:xfrm>
          <a:off x="319596" y="2016088"/>
          <a:ext cx="11629748" cy="4583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2" name="Title 1">
            <a:extLst>
              <a:ext uri="{FF2B5EF4-FFF2-40B4-BE49-F238E27FC236}">
                <a16:creationId xmlns:a16="http://schemas.microsoft.com/office/drawing/2014/main" id="{BF20763D-8E46-4C76-9F08-79F377EEB321}"/>
              </a:ext>
            </a:extLst>
          </p:cNvPr>
          <p:cNvSpPr>
            <a:spLocks noGrp="1"/>
          </p:cNvSpPr>
          <p:nvPr>
            <p:ph type="title"/>
          </p:nvPr>
        </p:nvSpPr>
        <p:spPr/>
        <p:txBody>
          <a:bodyPr vert="horz" lIns="91440" tIns="45720" rIns="91440" bIns="45720" rtlCol="0" anchor="b">
            <a:normAutofit/>
          </a:bodyPr>
          <a:lstStyle/>
          <a:p>
            <a:pPr>
              <a:lnSpc>
                <a:spcPct val="90000"/>
              </a:lnSpc>
            </a:pPr>
            <a:r>
              <a:rPr lang="en-US" sz="4100" dirty="0">
                <a:solidFill>
                  <a:schemeClr val="tx2"/>
                </a:solidFill>
              </a:rPr>
              <a:t>Formal Complaint Investigation Process</a:t>
            </a:r>
          </a:p>
        </p:txBody>
      </p:sp>
    </p:spTree>
    <p:extLst>
      <p:ext uri="{BB962C8B-B14F-4D97-AF65-F5344CB8AC3E}">
        <p14:creationId xmlns:p14="http://schemas.microsoft.com/office/powerpoint/2010/main" val="3754101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48BC1D-BB48-4045-ADF3-1B01A40AB1E0}"/>
              </a:ext>
            </a:extLst>
          </p:cNvPr>
          <p:cNvSpPr>
            <a:spLocks noGrp="1"/>
          </p:cNvSpPr>
          <p:nvPr>
            <p:ph type="title"/>
          </p:nvPr>
        </p:nvSpPr>
        <p:spPr/>
        <p:txBody>
          <a:bodyPr/>
          <a:lstStyle/>
          <a:p>
            <a:r>
              <a:rPr lang="en-US" dirty="0"/>
              <a:t>Report of Sexual Harassment</a:t>
            </a:r>
          </a:p>
        </p:txBody>
      </p:sp>
      <p:graphicFrame>
        <p:nvGraphicFramePr>
          <p:cNvPr id="7" name="Content Placeholder 6">
            <a:extLst>
              <a:ext uri="{FF2B5EF4-FFF2-40B4-BE49-F238E27FC236}">
                <a16:creationId xmlns:a16="http://schemas.microsoft.com/office/drawing/2014/main" id="{0568EB01-0008-4E45-9EF5-C7389E8745CB}"/>
              </a:ext>
            </a:extLst>
          </p:cNvPr>
          <p:cNvGraphicFramePr>
            <a:graphicFrameLocks noGrp="1"/>
          </p:cNvGraphicFramePr>
          <p:nvPr>
            <p:ph sz="half" idx="1"/>
            <p:extLst>
              <p:ext uri="{D42A27DB-BD31-4B8C-83A1-F6EECF244321}">
                <p14:modId xmlns:p14="http://schemas.microsoft.com/office/powerpoint/2010/main" val="313300414"/>
              </p:ext>
            </p:extLst>
          </p:nvPr>
        </p:nvGraphicFramePr>
        <p:xfrm>
          <a:off x="341745" y="1526960"/>
          <a:ext cx="5434456" cy="4920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055CA469-288F-4852-BC83-C71F522DEE85}"/>
              </a:ext>
            </a:extLst>
          </p:cNvPr>
          <p:cNvSpPr>
            <a:spLocks noGrp="1"/>
          </p:cNvSpPr>
          <p:nvPr>
            <p:ph sz="half" idx="2"/>
          </p:nvPr>
        </p:nvSpPr>
        <p:spPr>
          <a:xfrm>
            <a:off x="5983550" y="1526959"/>
            <a:ext cx="3497801" cy="4514403"/>
          </a:xfrm>
        </p:spPr>
        <p:txBody>
          <a:bodyPr anchor="ctr">
            <a:normAutofit/>
          </a:bodyPr>
          <a:lstStyle/>
          <a:p>
            <a:r>
              <a:rPr lang="en-US" sz="2000" dirty="0">
                <a:solidFill>
                  <a:schemeClr val="tx2"/>
                </a:solidFill>
              </a:rPr>
              <a:t>District must respond when it has “actual knowledge” of sexual harassment.</a:t>
            </a:r>
          </a:p>
          <a:p>
            <a:r>
              <a:rPr lang="en-US" sz="2000" dirty="0">
                <a:solidFill>
                  <a:schemeClr val="tx2"/>
                </a:solidFill>
              </a:rPr>
              <a:t>Actual knowledge:</a:t>
            </a:r>
          </a:p>
          <a:p>
            <a:pPr lvl="1"/>
            <a:r>
              <a:rPr lang="en-US" sz="1800" dirty="0">
                <a:solidFill>
                  <a:schemeClr val="tx2"/>
                </a:solidFill>
              </a:rPr>
              <a:t>Notice of sexual harassment, including claims of sexual harassment</a:t>
            </a:r>
          </a:p>
          <a:p>
            <a:r>
              <a:rPr lang="en-US" sz="2000" dirty="0">
                <a:solidFill>
                  <a:schemeClr val="tx2"/>
                </a:solidFill>
              </a:rPr>
              <a:t>Other school employees report claims to Title IX Coordinator.</a:t>
            </a:r>
          </a:p>
          <a:p>
            <a:endParaRPr lang="en-US" dirty="0"/>
          </a:p>
        </p:txBody>
      </p:sp>
    </p:spTree>
    <p:extLst>
      <p:ext uri="{BB962C8B-B14F-4D97-AF65-F5344CB8AC3E}">
        <p14:creationId xmlns:p14="http://schemas.microsoft.com/office/powerpoint/2010/main" val="2445473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4" name="Rectangle 23">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Content Placeholder 6">
            <a:extLst>
              <a:ext uri="{FF2B5EF4-FFF2-40B4-BE49-F238E27FC236}">
                <a16:creationId xmlns:a16="http://schemas.microsoft.com/office/drawing/2014/main" id="{5454544E-38E0-4727-8F50-368A3414E494}"/>
              </a:ext>
            </a:extLst>
          </p:cNvPr>
          <p:cNvPicPr>
            <a:picLocks noGrp="1" noChangeAspect="1"/>
          </p:cNvPicPr>
          <p:nvPr>
            <p:ph sz="half" idx="1"/>
          </p:nvPr>
        </p:nvPicPr>
        <p:blipFill rotWithShape="1">
          <a:blip r:embed="rId2" cstate="email">
            <a:duotone>
              <a:prstClr val="black"/>
              <a:schemeClr val="tx2">
                <a:tint val="45000"/>
                <a:satMod val="400000"/>
              </a:schemeClr>
            </a:duotone>
            <a:alphaModFix amt="40000"/>
            <a:extLst>
              <a:ext uri="{28A0092B-C50C-407E-A947-70E740481C1C}">
                <a14:useLocalDpi xmlns:a14="http://schemas.microsoft.com/office/drawing/2010/main"/>
              </a:ext>
            </a:extLst>
          </a:blip>
          <a:srcRect l="3332" r="4667" b="-1"/>
          <a:stretch/>
        </p:blipFill>
        <p:spPr>
          <a:xfrm>
            <a:off x="20" y="-160335"/>
            <a:ext cx="12191980" cy="6857990"/>
          </a:xfrm>
          <a:prstGeom prst="rect">
            <a:avLst/>
          </a:prstGeom>
        </p:spPr>
      </p:pic>
      <p:sp>
        <p:nvSpPr>
          <p:cNvPr id="2" name="Title 1">
            <a:extLst>
              <a:ext uri="{FF2B5EF4-FFF2-40B4-BE49-F238E27FC236}">
                <a16:creationId xmlns:a16="http://schemas.microsoft.com/office/drawing/2014/main" id="{D180D8DA-87D2-42E5-BDBC-798C53850796}"/>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What is “actual knowledge?”</a:t>
            </a:r>
          </a:p>
        </p:txBody>
      </p:sp>
      <p:sp>
        <p:nvSpPr>
          <p:cNvPr id="4" name="Content Placeholder 3">
            <a:extLst>
              <a:ext uri="{FF2B5EF4-FFF2-40B4-BE49-F238E27FC236}">
                <a16:creationId xmlns:a16="http://schemas.microsoft.com/office/drawing/2014/main" id="{4817C477-C742-4C3F-9CAF-ADB3C6F9BDB4}"/>
              </a:ext>
            </a:extLst>
          </p:cNvPr>
          <p:cNvSpPr>
            <a:spLocks noGrp="1"/>
          </p:cNvSpPr>
          <p:nvPr>
            <p:ph sz="half" idx="2"/>
          </p:nvPr>
        </p:nvSpPr>
        <p:spPr>
          <a:xfrm>
            <a:off x="1860420" y="2072813"/>
            <a:ext cx="8596668" cy="3880773"/>
          </a:xfrm>
        </p:spPr>
        <p:txBody>
          <a:bodyPr vert="horz" lIns="91440" tIns="45720" rIns="91440" bIns="45720" rtlCol="0">
            <a:normAutofit fontScale="92500" lnSpcReduction="10000"/>
          </a:bodyPr>
          <a:lstStyle/>
          <a:p>
            <a:r>
              <a:rPr lang="en-US" sz="2800" dirty="0">
                <a:solidFill>
                  <a:srgbClr val="FFFFFF"/>
                </a:solidFill>
              </a:rPr>
              <a:t>A male high school student tells his wrestling coach his female high school English teacher has been sending him flirty texts late at night.</a:t>
            </a:r>
          </a:p>
          <a:p>
            <a:r>
              <a:rPr lang="en-US" sz="2800" dirty="0">
                <a:solidFill>
                  <a:srgbClr val="FFFFFF"/>
                </a:solidFill>
              </a:rPr>
              <a:t>Rumor has it that a parent is telling people in the community her daughter is being harassed by other students for being a lesbian.</a:t>
            </a:r>
          </a:p>
          <a:p>
            <a:r>
              <a:rPr lang="en-US" sz="2800" dirty="0">
                <a:solidFill>
                  <a:srgbClr val="FFFFFF"/>
                </a:solidFill>
              </a:rPr>
              <a:t>An anonymous letter sent to your board members alleges your high school principal is sexually harassing a building paraprofessional and teacher.</a:t>
            </a:r>
          </a:p>
          <a:p>
            <a:endParaRPr lang="en-US" dirty="0">
              <a:solidFill>
                <a:srgbClr val="FFFFFF"/>
              </a:solidFill>
            </a:endParaRPr>
          </a:p>
        </p:txBody>
      </p:sp>
    </p:spTree>
    <p:extLst>
      <p:ext uri="{BB962C8B-B14F-4D97-AF65-F5344CB8AC3E}">
        <p14:creationId xmlns:p14="http://schemas.microsoft.com/office/powerpoint/2010/main" val="344668125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C4A9-EDDE-431C-8796-E87925E95773}"/>
              </a:ext>
            </a:extLst>
          </p:cNvPr>
          <p:cNvSpPr>
            <a:spLocks noGrp="1"/>
          </p:cNvSpPr>
          <p:nvPr>
            <p:ph type="title"/>
          </p:nvPr>
        </p:nvSpPr>
        <p:spPr>
          <a:xfrm>
            <a:off x="677333" y="609600"/>
            <a:ext cx="8825895" cy="713014"/>
          </a:xfrm>
        </p:spPr>
        <p:txBody>
          <a:bodyPr/>
          <a:lstStyle/>
          <a:p>
            <a:r>
              <a:rPr lang="en-US" dirty="0"/>
              <a:t>Title IX Coordinator Contacts Complainant</a:t>
            </a:r>
          </a:p>
        </p:txBody>
      </p:sp>
      <p:sp>
        <p:nvSpPr>
          <p:cNvPr id="3" name="Content Placeholder 2">
            <a:extLst>
              <a:ext uri="{FF2B5EF4-FFF2-40B4-BE49-F238E27FC236}">
                <a16:creationId xmlns:a16="http://schemas.microsoft.com/office/drawing/2014/main" id="{078ED3FF-C320-4356-ABBF-696B44EE80B7}"/>
              </a:ext>
            </a:extLst>
          </p:cNvPr>
          <p:cNvSpPr>
            <a:spLocks noGrp="1"/>
          </p:cNvSpPr>
          <p:nvPr>
            <p:ph idx="1"/>
          </p:nvPr>
        </p:nvSpPr>
        <p:spPr>
          <a:xfrm>
            <a:off x="677334" y="1322615"/>
            <a:ext cx="8596668" cy="4718748"/>
          </a:xfrm>
        </p:spPr>
        <p:txBody>
          <a:bodyPr anchor="t">
            <a:normAutofit lnSpcReduction="10000"/>
          </a:bodyPr>
          <a:lstStyle/>
          <a:p>
            <a:r>
              <a:rPr lang="en-US" sz="2000" dirty="0">
                <a:solidFill>
                  <a:schemeClr val="tx2"/>
                </a:solidFill>
              </a:rPr>
              <a:t>Response must not be “deliberately indifferent”</a:t>
            </a:r>
          </a:p>
          <a:p>
            <a:pPr lvl="1"/>
            <a:r>
              <a:rPr lang="en-US" sz="1800" dirty="0">
                <a:solidFill>
                  <a:schemeClr val="tx2"/>
                </a:solidFill>
              </a:rPr>
              <a:t>Clearly unreasonable in light of known circumstances</a:t>
            </a:r>
          </a:p>
          <a:p>
            <a:r>
              <a:rPr lang="en-US" sz="2000" dirty="0">
                <a:solidFill>
                  <a:schemeClr val="tx2"/>
                </a:solidFill>
              </a:rPr>
              <a:t>Promptly contact complainant, and meet confidentially:</a:t>
            </a:r>
          </a:p>
          <a:p>
            <a:pPr marL="800100" lvl="1" indent="-342900">
              <a:buFont typeface="+mj-lt"/>
              <a:buAutoNum type="arabicPeriod"/>
            </a:pPr>
            <a:r>
              <a:rPr lang="en-US" sz="1800" dirty="0">
                <a:solidFill>
                  <a:schemeClr val="tx2"/>
                </a:solidFill>
              </a:rPr>
              <a:t>To discuss availability of supportive measures,</a:t>
            </a:r>
          </a:p>
          <a:p>
            <a:pPr marL="800100" lvl="1" indent="-342900">
              <a:buFont typeface="+mj-lt"/>
              <a:buAutoNum type="arabicPeriod"/>
            </a:pPr>
            <a:r>
              <a:rPr lang="en-US" sz="1800" dirty="0">
                <a:solidFill>
                  <a:schemeClr val="tx2"/>
                </a:solidFill>
              </a:rPr>
              <a:t>Consider the complainant’s wishes with respect to supportive measures,</a:t>
            </a:r>
          </a:p>
          <a:p>
            <a:pPr marL="800100" lvl="1" indent="-342900">
              <a:buFont typeface="+mj-lt"/>
              <a:buAutoNum type="arabicPeriod"/>
            </a:pPr>
            <a:r>
              <a:rPr lang="en-US" sz="1800" dirty="0">
                <a:solidFill>
                  <a:schemeClr val="tx2"/>
                </a:solidFill>
              </a:rPr>
              <a:t>Inform the complainant of the availability of supportive measures with or without a formal complaint, and</a:t>
            </a:r>
          </a:p>
          <a:p>
            <a:pPr marL="800100" lvl="1" indent="-342900">
              <a:buFont typeface="+mj-lt"/>
              <a:buAutoNum type="arabicPeriod"/>
            </a:pPr>
            <a:r>
              <a:rPr lang="en-US" sz="1800" dirty="0">
                <a:solidFill>
                  <a:schemeClr val="tx2"/>
                </a:solidFill>
              </a:rPr>
              <a:t>Explain the process for filing a formal complaint.</a:t>
            </a:r>
          </a:p>
          <a:p>
            <a:pPr lvl="1"/>
            <a:r>
              <a:rPr lang="en-US" sz="1800" dirty="0">
                <a:solidFill>
                  <a:schemeClr val="tx2"/>
                </a:solidFill>
              </a:rPr>
              <a:t>KASB Policy : 10 days, unless good cause for delay.</a:t>
            </a:r>
          </a:p>
          <a:p>
            <a:r>
              <a:rPr lang="en-US" sz="2000" dirty="0">
                <a:solidFill>
                  <a:schemeClr val="tx2"/>
                </a:solidFill>
              </a:rPr>
              <a:t>Should respect complainant’s wishes regarding whether or not a school investigates, unless the Title IX Coordinator determines that signing a formal complaint over the wishes of the complainant is not clearly unreasonable in light of the known circumstances. </a:t>
            </a:r>
          </a:p>
          <a:p>
            <a:pPr lvl="1"/>
            <a:endParaRPr lang="en-US" dirty="0">
              <a:solidFill>
                <a:schemeClr val="tx2"/>
              </a:solidFill>
            </a:endParaRPr>
          </a:p>
          <a:p>
            <a:endParaRPr lang="en-US" dirty="0"/>
          </a:p>
        </p:txBody>
      </p:sp>
    </p:spTree>
    <p:extLst>
      <p:ext uri="{BB962C8B-B14F-4D97-AF65-F5344CB8AC3E}">
        <p14:creationId xmlns:p14="http://schemas.microsoft.com/office/powerpoint/2010/main" val="2603159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F77AAFFC-B8B6-43B4-89EE-2F71ED9CE62A}"/>
              </a:ext>
            </a:extLst>
          </p:cNvPr>
          <p:cNvSpPr>
            <a:spLocks noGrp="1"/>
          </p:cNvSpPr>
          <p:nvPr>
            <p:ph type="title"/>
          </p:nvPr>
        </p:nvSpPr>
        <p:spPr>
          <a:xfrm>
            <a:off x="7181723" y="609600"/>
            <a:ext cx="4512989" cy="2227730"/>
          </a:xfrm>
        </p:spPr>
        <p:txBody>
          <a:bodyPr anchor="ctr">
            <a:normAutofit/>
          </a:bodyPr>
          <a:lstStyle/>
          <a:p>
            <a:pPr>
              <a:lnSpc>
                <a:spcPct val="90000"/>
              </a:lnSpc>
            </a:pPr>
            <a:r>
              <a:rPr lang="en-US" sz="3100">
                <a:solidFill>
                  <a:srgbClr val="FFFFFF"/>
                </a:solidFill>
              </a:rPr>
              <a:t>So, when should the Title IX Coordinator file in absence of a Complainant willing to do so?</a:t>
            </a:r>
          </a:p>
        </p:txBody>
      </p:sp>
      <p:pic>
        <p:nvPicPr>
          <p:cNvPr id="7" name="Graphic 6" descr="Judge">
            <a:extLst>
              <a:ext uri="{FF2B5EF4-FFF2-40B4-BE49-F238E27FC236}">
                <a16:creationId xmlns:a16="http://schemas.microsoft.com/office/drawing/2014/main" id="{1E07D6C5-8790-4CBC-AEFA-21A7AFCC425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7251" y="1545062"/>
            <a:ext cx="3856774" cy="3856774"/>
          </a:xfrm>
          <a:prstGeom prst="rect">
            <a:avLst/>
          </a:prstGeom>
        </p:spPr>
      </p:pic>
      <p:sp>
        <p:nvSpPr>
          <p:cNvPr id="3" name="Content Placeholder 2">
            <a:extLst>
              <a:ext uri="{FF2B5EF4-FFF2-40B4-BE49-F238E27FC236}">
                <a16:creationId xmlns:a16="http://schemas.microsoft.com/office/drawing/2014/main" id="{0A5E1B70-6921-434A-A77E-88148EC368E9}"/>
              </a:ext>
            </a:extLst>
          </p:cNvPr>
          <p:cNvSpPr>
            <a:spLocks noGrp="1"/>
          </p:cNvSpPr>
          <p:nvPr>
            <p:ph idx="1"/>
          </p:nvPr>
        </p:nvSpPr>
        <p:spPr>
          <a:xfrm>
            <a:off x="7181725" y="2837329"/>
            <a:ext cx="4512988" cy="3317938"/>
          </a:xfrm>
        </p:spPr>
        <p:txBody>
          <a:bodyPr anchor="t">
            <a:normAutofit lnSpcReduction="10000"/>
          </a:bodyPr>
          <a:lstStyle/>
          <a:p>
            <a:r>
              <a:rPr lang="en-US" sz="2400" dirty="0">
                <a:solidFill>
                  <a:srgbClr val="FFFFFF"/>
                </a:solidFill>
              </a:rPr>
              <a:t>For liability purposes, it matters:</a:t>
            </a:r>
          </a:p>
          <a:p>
            <a:pPr lvl="1"/>
            <a:r>
              <a:rPr lang="en-US" sz="2000" dirty="0">
                <a:solidFill>
                  <a:srgbClr val="FFFFFF"/>
                </a:solidFill>
              </a:rPr>
              <a:t>What do you know?</a:t>
            </a:r>
          </a:p>
          <a:p>
            <a:pPr lvl="1"/>
            <a:r>
              <a:rPr lang="en-US" sz="2000" dirty="0">
                <a:solidFill>
                  <a:srgbClr val="FFFFFF"/>
                </a:solidFill>
              </a:rPr>
              <a:t>When did you know about it?</a:t>
            </a:r>
          </a:p>
          <a:p>
            <a:pPr lvl="1"/>
            <a:r>
              <a:rPr lang="en-US" sz="2000" dirty="0">
                <a:solidFill>
                  <a:srgbClr val="FFFFFF"/>
                </a:solidFill>
              </a:rPr>
              <a:t>What did you do with that information?</a:t>
            </a:r>
          </a:p>
          <a:p>
            <a:pPr marL="457200" lvl="1" indent="0">
              <a:buNone/>
            </a:pPr>
            <a:endParaRPr lang="en-US" sz="2000" dirty="0">
              <a:solidFill>
                <a:srgbClr val="FFFFFF"/>
              </a:solidFill>
            </a:endParaRPr>
          </a:p>
          <a:p>
            <a:pPr marL="457200" lvl="1" indent="0">
              <a:buNone/>
            </a:pPr>
            <a:r>
              <a:rPr lang="en-US" sz="2000" dirty="0">
                <a:solidFill>
                  <a:srgbClr val="FFFFFF"/>
                </a:solidFill>
              </a:rPr>
              <a:t>Does anyone have a hypothetical, they are willing to share?</a:t>
            </a:r>
          </a:p>
        </p:txBody>
      </p:sp>
    </p:spTree>
    <p:extLst>
      <p:ext uri="{BB962C8B-B14F-4D97-AF65-F5344CB8AC3E}">
        <p14:creationId xmlns:p14="http://schemas.microsoft.com/office/powerpoint/2010/main" val="4021055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4488A5-5F53-487F-BE70-B75146773FE9}"/>
              </a:ext>
            </a:extLst>
          </p:cNvPr>
          <p:cNvSpPr>
            <a:spLocks noGrp="1"/>
          </p:cNvSpPr>
          <p:nvPr>
            <p:ph type="title"/>
          </p:nvPr>
        </p:nvSpPr>
        <p:spPr>
          <a:xfrm>
            <a:off x="643467" y="816638"/>
            <a:ext cx="3367359" cy="5224724"/>
          </a:xfrm>
        </p:spPr>
        <p:txBody>
          <a:bodyPr anchor="ctr">
            <a:normAutofit/>
          </a:bodyPr>
          <a:lstStyle/>
          <a:p>
            <a:r>
              <a:rPr lang="en-US" dirty="0"/>
              <a:t>Supportive Measures</a:t>
            </a:r>
          </a:p>
        </p:txBody>
      </p:sp>
      <p:sp>
        <p:nvSpPr>
          <p:cNvPr id="3" name="Content Placeholder 2">
            <a:extLst>
              <a:ext uri="{FF2B5EF4-FFF2-40B4-BE49-F238E27FC236}">
                <a16:creationId xmlns:a16="http://schemas.microsoft.com/office/drawing/2014/main" id="{30D1D65A-6A59-4197-9F50-81BF281E4EA0}"/>
              </a:ext>
            </a:extLst>
          </p:cNvPr>
          <p:cNvSpPr>
            <a:spLocks noGrp="1"/>
          </p:cNvSpPr>
          <p:nvPr>
            <p:ph idx="1"/>
          </p:nvPr>
        </p:nvSpPr>
        <p:spPr>
          <a:xfrm>
            <a:off x="4654295" y="816637"/>
            <a:ext cx="4619706" cy="5658053"/>
          </a:xfrm>
        </p:spPr>
        <p:txBody>
          <a:bodyPr anchor="ctr">
            <a:normAutofit/>
          </a:bodyPr>
          <a:lstStyle/>
          <a:p>
            <a:pPr>
              <a:lnSpc>
                <a:spcPct val="90000"/>
              </a:lnSpc>
            </a:pPr>
            <a:r>
              <a:rPr lang="en-US" dirty="0"/>
              <a:t>The district will treat the complainant and respondent equitably by offering supportive measures. </a:t>
            </a:r>
          </a:p>
          <a:p>
            <a:pPr>
              <a:lnSpc>
                <a:spcPct val="90000"/>
              </a:lnSpc>
            </a:pPr>
            <a:r>
              <a:rPr lang="en-US" dirty="0"/>
              <a:t>These non-disciplinary and non-punitive measures will be offered as appropriate, as reasonably available, and without cost to the complainant or the respondent.</a:t>
            </a:r>
          </a:p>
          <a:p>
            <a:pPr>
              <a:lnSpc>
                <a:spcPct val="90000"/>
              </a:lnSpc>
            </a:pPr>
            <a:r>
              <a:rPr lang="en-US" dirty="0"/>
              <a:t>Supportive measures are designed to restore or preserve equal access to the education program or activity without unreasonably burdening the other party.</a:t>
            </a:r>
          </a:p>
          <a:p>
            <a:pPr>
              <a:lnSpc>
                <a:spcPct val="90000"/>
              </a:lnSpc>
            </a:pPr>
            <a:r>
              <a:rPr lang="en-US" dirty="0"/>
              <a:t>“Supportive Measures” shall include, but not be limited to, measures designed to protect the safety of all parties, to protect the district’s educational environment, or to deter sexual harassment.  </a:t>
            </a:r>
          </a:p>
          <a:p>
            <a:pPr>
              <a:lnSpc>
                <a:spcPct val="90000"/>
              </a:lnSpc>
            </a:pPr>
            <a:r>
              <a:rPr lang="en-US" dirty="0"/>
              <a:t>The Title IX Coordinator is responsible for coordinating the effective implementation of supportive measures.</a:t>
            </a:r>
          </a:p>
          <a:p>
            <a:pPr>
              <a:lnSpc>
                <a:spcPct val="90000"/>
              </a:lnSpc>
            </a:pPr>
            <a:endParaRPr lang="en-US" sz="1700" dirty="0"/>
          </a:p>
        </p:txBody>
      </p:sp>
    </p:spTree>
    <p:extLst>
      <p:ext uri="{BB962C8B-B14F-4D97-AF65-F5344CB8AC3E}">
        <p14:creationId xmlns:p14="http://schemas.microsoft.com/office/powerpoint/2010/main" val="1094687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4488A5-5F53-487F-BE70-B75146773FE9}"/>
              </a:ext>
            </a:extLst>
          </p:cNvPr>
          <p:cNvSpPr>
            <a:spLocks noGrp="1"/>
          </p:cNvSpPr>
          <p:nvPr>
            <p:ph type="title"/>
          </p:nvPr>
        </p:nvSpPr>
        <p:spPr>
          <a:xfrm>
            <a:off x="643467" y="816638"/>
            <a:ext cx="3367359" cy="5224724"/>
          </a:xfrm>
        </p:spPr>
        <p:txBody>
          <a:bodyPr anchor="ctr">
            <a:normAutofit/>
          </a:bodyPr>
          <a:lstStyle/>
          <a:p>
            <a:r>
              <a:rPr lang="en-US" dirty="0"/>
              <a:t>Possible Supportive Measures</a:t>
            </a:r>
          </a:p>
        </p:txBody>
      </p:sp>
      <p:graphicFrame>
        <p:nvGraphicFramePr>
          <p:cNvPr id="4" name="Content Placeholder 3">
            <a:extLst>
              <a:ext uri="{FF2B5EF4-FFF2-40B4-BE49-F238E27FC236}">
                <a16:creationId xmlns:a16="http://schemas.microsoft.com/office/drawing/2014/main" id="{23B42FC6-8275-4367-91F8-4BB7AB00D0E3}"/>
              </a:ext>
            </a:extLst>
          </p:cNvPr>
          <p:cNvGraphicFramePr>
            <a:graphicFrameLocks noGrp="1"/>
          </p:cNvGraphicFramePr>
          <p:nvPr>
            <p:ph idx="1"/>
            <p:extLst>
              <p:ext uri="{D42A27DB-BD31-4B8C-83A1-F6EECF244321}">
                <p14:modId xmlns:p14="http://schemas.microsoft.com/office/powerpoint/2010/main" val="4203330189"/>
              </p:ext>
            </p:extLst>
          </p:nvPr>
        </p:nvGraphicFramePr>
        <p:xfrm>
          <a:off x="4472784" y="479393"/>
          <a:ext cx="5049908" cy="5939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0623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3B5BA-DD44-4FAB-97E3-F487D853E71C}"/>
              </a:ext>
            </a:extLst>
          </p:cNvPr>
          <p:cNvSpPr>
            <a:spLocks noGrp="1"/>
          </p:cNvSpPr>
          <p:nvPr>
            <p:ph type="title"/>
          </p:nvPr>
        </p:nvSpPr>
        <p:spPr/>
        <p:txBody>
          <a:bodyPr/>
          <a:lstStyle/>
          <a:p>
            <a:r>
              <a:rPr lang="en-US" dirty="0"/>
              <a:t>Formal Complaint</a:t>
            </a:r>
          </a:p>
        </p:txBody>
      </p:sp>
      <p:sp>
        <p:nvSpPr>
          <p:cNvPr id="3" name="Content Placeholder 2">
            <a:extLst>
              <a:ext uri="{FF2B5EF4-FFF2-40B4-BE49-F238E27FC236}">
                <a16:creationId xmlns:a16="http://schemas.microsoft.com/office/drawing/2014/main" id="{B5C294CF-A432-48C0-9FF3-F055E5992269}"/>
              </a:ext>
            </a:extLst>
          </p:cNvPr>
          <p:cNvSpPr>
            <a:spLocks noGrp="1"/>
          </p:cNvSpPr>
          <p:nvPr>
            <p:ph idx="1"/>
          </p:nvPr>
        </p:nvSpPr>
        <p:spPr>
          <a:xfrm>
            <a:off x="677334" y="1533618"/>
            <a:ext cx="8596668" cy="4805038"/>
          </a:xfrm>
        </p:spPr>
        <p:txBody>
          <a:bodyPr>
            <a:normAutofit/>
          </a:bodyPr>
          <a:lstStyle/>
          <a:p>
            <a:pPr algn="just"/>
            <a:r>
              <a:rPr lang="en-US" sz="2000" dirty="0">
                <a:solidFill>
                  <a:schemeClr val="tx2"/>
                </a:solidFill>
              </a:rPr>
              <a:t>At the time of filing a formal complaint, a complainant must be participating in or attempting to participate in the education program or activity of the District where the formal complaint is filed. </a:t>
            </a:r>
          </a:p>
          <a:p>
            <a:pPr algn="just"/>
            <a:r>
              <a:rPr lang="en-US" sz="2000" dirty="0">
                <a:solidFill>
                  <a:schemeClr val="tx2"/>
                </a:solidFill>
              </a:rPr>
              <a:t>A formal complaint may be filed with the Title IX Coordinator in person, by mail, by email, or by any other means that results in the Title IX Coordinator receiving the report.</a:t>
            </a:r>
          </a:p>
          <a:p>
            <a:pPr algn="just"/>
            <a:r>
              <a:rPr lang="en-US" sz="2000" dirty="0">
                <a:solidFill>
                  <a:schemeClr val="tx2"/>
                </a:solidFill>
              </a:rPr>
              <a:t>A formal complaint contains the complainant’s physical or digital signature, or otherwise indicates that the complainant is the person filing the formal complaint (unless signed by the Title IX Coordinator). </a:t>
            </a:r>
          </a:p>
          <a:p>
            <a:pPr algn="just"/>
            <a:r>
              <a:rPr lang="en-US" sz="2000" dirty="0">
                <a:solidFill>
                  <a:schemeClr val="tx2"/>
                </a:solidFill>
              </a:rPr>
              <a:t>A complaint should be filed as soon as possible after the conduct occurs, but not later than 180 calendar days after the complainant becomes aware of the alleged violation, unless the conduct forming the basis for the complaint is ongoing.</a:t>
            </a:r>
          </a:p>
          <a:p>
            <a:endParaRPr lang="en-US" dirty="0"/>
          </a:p>
        </p:txBody>
      </p:sp>
    </p:spTree>
    <p:extLst>
      <p:ext uri="{BB962C8B-B14F-4D97-AF65-F5344CB8AC3E}">
        <p14:creationId xmlns:p14="http://schemas.microsoft.com/office/powerpoint/2010/main" val="67397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9" name="Straight Connector 38">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0" name="Rectangle 4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Isosceles Triangle 5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B468B60E-4D25-407A-8801-4C9F83317070}"/>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a:solidFill>
                  <a:schemeClr val="bg1"/>
                </a:solidFill>
              </a:rPr>
              <a:t>What if there is no formal complaint?</a:t>
            </a:r>
          </a:p>
        </p:txBody>
      </p:sp>
      <p:sp>
        <p:nvSpPr>
          <p:cNvPr id="8" name="Content Placeholder 7">
            <a:extLst>
              <a:ext uri="{FF2B5EF4-FFF2-40B4-BE49-F238E27FC236}">
                <a16:creationId xmlns:a16="http://schemas.microsoft.com/office/drawing/2014/main" id="{DF952F18-0325-47AD-A004-30B0D36D35A8}"/>
              </a:ext>
            </a:extLst>
          </p:cNvPr>
          <p:cNvSpPr>
            <a:spLocks noGrp="1"/>
          </p:cNvSpPr>
          <p:nvPr>
            <p:ph sz="half" idx="1"/>
          </p:nvPr>
        </p:nvSpPr>
        <p:spPr>
          <a:xfrm>
            <a:off x="673754" y="2160590"/>
            <a:ext cx="3973943" cy="3440110"/>
          </a:xfrm>
        </p:spPr>
        <p:txBody>
          <a:bodyPr vert="horz" lIns="91440" tIns="45720" rIns="91440" bIns="45720" rtlCol="0">
            <a:normAutofit/>
          </a:bodyPr>
          <a:lstStyle/>
          <a:p>
            <a:r>
              <a:rPr lang="en-US" sz="2800" dirty="0">
                <a:solidFill>
                  <a:schemeClr val="bg1"/>
                </a:solidFill>
              </a:rPr>
              <a:t>Supportive measures may be provided to both parties regardless</a:t>
            </a:r>
          </a:p>
          <a:p>
            <a:r>
              <a:rPr lang="en-US" sz="2800" dirty="0">
                <a:solidFill>
                  <a:schemeClr val="bg1"/>
                </a:solidFill>
              </a:rPr>
              <a:t>Document what happened</a:t>
            </a:r>
          </a:p>
          <a:p>
            <a:r>
              <a:rPr lang="en-US" sz="2800" dirty="0">
                <a:solidFill>
                  <a:schemeClr val="bg1"/>
                </a:solidFill>
              </a:rPr>
              <a:t>Close the file</a:t>
            </a:r>
          </a:p>
        </p:txBody>
      </p:sp>
      <p:pic>
        <p:nvPicPr>
          <p:cNvPr id="5" name="Content Placeholder 4">
            <a:extLst>
              <a:ext uri="{FF2B5EF4-FFF2-40B4-BE49-F238E27FC236}">
                <a16:creationId xmlns:a16="http://schemas.microsoft.com/office/drawing/2014/main" id="{14D4477A-04C8-41F5-A5E8-51A83A4A3FAA}"/>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217616" y="972608"/>
            <a:ext cx="4900269" cy="4900269"/>
          </a:xfrm>
          <a:prstGeom prst="rect">
            <a:avLst/>
          </a:prstGeom>
        </p:spPr>
      </p:pic>
      <p:sp>
        <p:nvSpPr>
          <p:cNvPr id="56" name="Isosceles Triangle 5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328452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0936A9A3-29FA-424A-8BDB-E3C66E85A88F}"/>
              </a:ext>
            </a:extLst>
          </p:cNvPr>
          <p:cNvGraphicFramePr>
            <a:graphicFrameLocks noGrp="1"/>
          </p:cNvGraphicFramePr>
          <p:nvPr>
            <p:ph idx="4294967295"/>
            <p:extLst>
              <p:ext uri="{D42A27DB-BD31-4B8C-83A1-F6EECF244321}">
                <p14:modId xmlns:p14="http://schemas.microsoft.com/office/powerpoint/2010/main" val="1313626589"/>
              </p:ext>
            </p:extLst>
          </p:nvPr>
        </p:nvGraphicFramePr>
        <p:xfrm>
          <a:off x="214008" y="145915"/>
          <a:ext cx="11819107" cy="6517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784B0513-6F37-4F8C-ACE3-D33F12F0A83F}"/>
              </a:ext>
            </a:extLst>
          </p:cNvPr>
          <p:cNvSpPr txBox="1"/>
          <p:nvPr/>
        </p:nvSpPr>
        <p:spPr>
          <a:xfrm>
            <a:off x="2796466" y="194554"/>
            <a:ext cx="3968317" cy="1015663"/>
          </a:xfrm>
          <a:prstGeom prst="rect">
            <a:avLst/>
          </a:prstGeom>
          <a:noFill/>
        </p:spPr>
        <p:txBody>
          <a:bodyPr wrap="square" rtlCol="0">
            <a:spAutoFit/>
          </a:bodyPr>
          <a:lstStyle/>
          <a:p>
            <a:r>
              <a:rPr lang="en-US" sz="3000" dirty="0">
                <a:solidFill>
                  <a:schemeClr val="accent1"/>
                </a:solidFill>
                <a:latin typeface="+mj-lt"/>
              </a:rPr>
              <a:t>Title IX Coordinator Responsibilities</a:t>
            </a:r>
          </a:p>
        </p:txBody>
      </p:sp>
    </p:spTree>
    <p:extLst>
      <p:ext uri="{BB962C8B-B14F-4D97-AF65-F5344CB8AC3E}">
        <p14:creationId xmlns:p14="http://schemas.microsoft.com/office/powerpoint/2010/main" val="450696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AE4D947-74AC-471F-8212-5110E5AD2B76}"/>
              </a:ext>
            </a:extLst>
          </p:cNvPr>
          <p:cNvSpPr>
            <a:spLocks noGrp="1"/>
          </p:cNvSpPr>
          <p:nvPr>
            <p:ph type="title"/>
          </p:nvPr>
        </p:nvSpPr>
        <p:spPr>
          <a:xfrm>
            <a:off x="643467" y="816638"/>
            <a:ext cx="3367359" cy="5224724"/>
          </a:xfrm>
        </p:spPr>
        <p:txBody>
          <a:bodyPr anchor="ctr">
            <a:normAutofit/>
          </a:bodyPr>
          <a:lstStyle/>
          <a:p>
            <a:r>
              <a:rPr lang="en-US" dirty="0"/>
              <a:t>Summary of Changes</a:t>
            </a:r>
          </a:p>
        </p:txBody>
      </p:sp>
      <p:sp>
        <p:nvSpPr>
          <p:cNvPr id="3" name="Content Placeholder 2">
            <a:extLst>
              <a:ext uri="{FF2B5EF4-FFF2-40B4-BE49-F238E27FC236}">
                <a16:creationId xmlns:a16="http://schemas.microsoft.com/office/drawing/2014/main" id="{5A7CFD9F-CAF9-4F60-89A4-0480EB72B07D}"/>
              </a:ext>
            </a:extLst>
          </p:cNvPr>
          <p:cNvSpPr>
            <a:spLocks noGrp="1"/>
          </p:cNvSpPr>
          <p:nvPr>
            <p:ph idx="1"/>
          </p:nvPr>
        </p:nvSpPr>
        <p:spPr>
          <a:xfrm>
            <a:off x="4654295" y="816638"/>
            <a:ext cx="4619706" cy="5477836"/>
          </a:xfrm>
        </p:spPr>
        <p:txBody>
          <a:bodyPr anchor="ctr">
            <a:noAutofit/>
          </a:bodyPr>
          <a:lstStyle/>
          <a:p>
            <a:pPr>
              <a:lnSpc>
                <a:spcPct val="90000"/>
              </a:lnSpc>
            </a:pPr>
            <a:r>
              <a:rPr lang="en-US" sz="1700" dirty="0">
                <a:solidFill>
                  <a:schemeClr val="tx2"/>
                </a:solidFill>
              </a:rPr>
              <a:t>No changes to existing regulations related to athletic participation, employment, or single-sex education</a:t>
            </a:r>
          </a:p>
          <a:p>
            <a:pPr>
              <a:lnSpc>
                <a:spcPct val="90000"/>
              </a:lnSpc>
            </a:pPr>
            <a:r>
              <a:rPr lang="en-US" sz="1700" dirty="0">
                <a:solidFill>
                  <a:schemeClr val="tx2"/>
                </a:solidFill>
              </a:rPr>
              <a:t>Defines sexual harassment</a:t>
            </a:r>
          </a:p>
          <a:p>
            <a:pPr>
              <a:lnSpc>
                <a:spcPct val="90000"/>
              </a:lnSpc>
            </a:pPr>
            <a:r>
              <a:rPr lang="en-US" sz="1700" dirty="0">
                <a:solidFill>
                  <a:schemeClr val="tx2"/>
                </a:solidFill>
              </a:rPr>
              <a:t>Provides terminology and definitions for use in Title IX complaints</a:t>
            </a:r>
          </a:p>
          <a:p>
            <a:pPr lvl="1">
              <a:lnSpc>
                <a:spcPct val="90000"/>
              </a:lnSpc>
            </a:pPr>
            <a:r>
              <a:rPr lang="en-US" sz="1500" dirty="0">
                <a:solidFill>
                  <a:schemeClr val="tx2"/>
                </a:solidFill>
              </a:rPr>
              <a:t>Specific roles of Title IX Coordinator, Investigator, Decision-Maker</a:t>
            </a:r>
          </a:p>
          <a:p>
            <a:pPr lvl="1">
              <a:lnSpc>
                <a:spcPct val="90000"/>
              </a:lnSpc>
            </a:pPr>
            <a:r>
              <a:rPr lang="en-US" dirty="0">
                <a:solidFill>
                  <a:schemeClr val="tx2"/>
                </a:solidFill>
              </a:rPr>
              <a:t>Requirements of Determination of Responsibility</a:t>
            </a:r>
            <a:endParaRPr lang="en-US" sz="1500" dirty="0">
              <a:solidFill>
                <a:schemeClr val="tx2"/>
              </a:solidFill>
            </a:endParaRPr>
          </a:p>
          <a:p>
            <a:pPr>
              <a:lnSpc>
                <a:spcPct val="90000"/>
              </a:lnSpc>
            </a:pPr>
            <a:r>
              <a:rPr lang="en-US" sz="1700" dirty="0">
                <a:solidFill>
                  <a:schemeClr val="tx2"/>
                </a:solidFill>
              </a:rPr>
              <a:t>Requires response when district has “actual knowledge” of sexual harassment</a:t>
            </a:r>
          </a:p>
          <a:p>
            <a:pPr>
              <a:lnSpc>
                <a:spcPct val="90000"/>
              </a:lnSpc>
            </a:pPr>
            <a:r>
              <a:rPr lang="en-US" sz="1700" dirty="0">
                <a:solidFill>
                  <a:schemeClr val="tx2"/>
                </a:solidFill>
              </a:rPr>
              <a:t>Provides due process rights to accusers and accused persons in sexual harassment investigation and decision making, as well as outlining the procedure for response:</a:t>
            </a:r>
          </a:p>
          <a:p>
            <a:pPr lvl="1">
              <a:lnSpc>
                <a:spcPct val="90000"/>
              </a:lnSpc>
            </a:pPr>
            <a:r>
              <a:rPr lang="en-US" sz="1700" dirty="0">
                <a:solidFill>
                  <a:schemeClr val="tx2"/>
                </a:solidFill>
              </a:rPr>
              <a:t>Mandates provision of supportive measures during investigation process</a:t>
            </a:r>
          </a:p>
          <a:p>
            <a:pPr lvl="1">
              <a:lnSpc>
                <a:spcPct val="90000"/>
              </a:lnSpc>
            </a:pPr>
            <a:r>
              <a:rPr lang="en-US" sz="1700" dirty="0">
                <a:solidFill>
                  <a:schemeClr val="tx2"/>
                </a:solidFill>
              </a:rPr>
              <a:t>Prohibits retaliation</a:t>
            </a:r>
          </a:p>
        </p:txBody>
      </p:sp>
    </p:spTree>
    <p:extLst>
      <p:ext uri="{BB962C8B-B14F-4D97-AF65-F5344CB8AC3E}">
        <p14:creationId xmlns:p14="http://schemas.microsoft.com/office/powerpoint/2010/main" val="2115280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2FD0-8650-4295-91C2-357B8B8E021C}"/>
              </a:ext>
            </a:extLst>
          </p:cNvPr>
          <p:cNvSpPr>
            <a:spLocks noGrp="1"/>
          </p:cNvSpPr>
          <p:nvPr>
            <p:ph type="title"/>
          </p:nvPr>
        </p:nvSpPr>
        <p:spPr/>
        <p:txBody>
          <a:bodyPr/>
          <a:lstStyle/>
          <a:p>
            <a:r>
              <a:rPr lang="en-US" dirty="0"/>
              <a:t>Investigation Process</a:t>
            </a:r>
          </a:p>
        </p:txBody>
      </p:sp>
      <p:graphicFrame>
        <p:nvGraphicFramePr>
          <p:cNvPr id="4" name="Content Placeholder 3">
            <a:extLst>
              <a:ext uri="{FF2B5EF4-FFF2-40B4-BE49-F238E27FC236}">
                <a16:creationId xmlns:a16="http://schemas.microsoft.com/office/drawing/2014/main" id="{7AF866B3-160A-42D4-A007-2FE4254801A4}"/>
              </a:ext>
            </a:extLst>
          </p:cNvPr>
          <p:cNvGraphicFramePr>
            <a:graphicFrameLocks noGrp="1"/>
          </p:cNvGraphicFramePr>
          <p:nvPr>
            <p:ph idx="1"/>
            <p:extLst>
              <p:ext uri="{D42A27DB-BD31-4B8C-83A1-F6EECF244321}">
                <p14:modId xmlns:p14="http://schemas.microsoft.com/office/powerpoint/2010/main" val="2690120934"/>
              </p:ext>
            </p:extLst>
          </p:nvPr>
        </p:nvGraphicFramePr>
        <p:xfrm>
          <a:off x="677334" y="1215956"/>
          <a:ext cx="10837331" cy="5252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5214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4305-7588-447B-AA66-9669660C56A1}"/>
              </a:ext>
            </a:extLst>
          </p:cNvPr>
          <p:cNvSpPr>
            <a:spLocks noGrp="1"/>
          </p:cNvSpPr>
          <p:nvPr>
            <p:ph type="title"/>
          </p:nvPr>
        </p:nvSpPr>
        <p:spPr/>
        <p:txBody>
          <a:bodyPr/>
          <a:lstStyle/>
          <a:p>
            <a:r>
              <a:rPr lang="en-US" dirty="0"/>
              <a:t>Decision-Maker Responsibilities</a:t>
            </a:r>
          </a:p>
        </p:txBody>
      </p:sp>
      <p:graphicFrame>
        <p:nvGraphicFramePr>
          <p:cNvPr id="4" name="Diagram 3">
            <a:extLst>
              <a:ext uri="{FF2B5EF4-FFF2-40B4-BE49-F238E27FC236}">
                <a16:creationId xmlns:a16="http://schemas.microsoft.com/office/drawing/2014/main" id="{6CCB091E-A20D-47A6-8764-88AA47189E9D}"/>
              </a:ext>
            </a:extLst>
          </p:cNvPr>
          <p:cNvGraphicFramePr/>
          <p:nvPr>
            <p:extLst>
              <p:ext uri="{D42A27DB-BD31-4B8C-83A1-F6EECF244321}">
                <p14:modId xmlns:p14="http://schemas.microsoft.com/office/powerpoint/2010/main" val="267134796"/>
              </p:ext>
            </p:extLst>
          </p:nvPr>
        </p:nvGraphicFramePr>
        <p:xfrm>
          <a:off x="677334" y="609600"/>
          <a:ext cx="10837332" cy="6030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793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CFABF-E83E-4436-AE08-27D1509C79D4}"/>
              </a:ext>
            </a:extLst>
          </p:cNvPr>
          <p:cNvSpPr>
            <a:spLocks noGrp="1"/>
          </p:cNvSpPr>
          <p:nvPr>
            <p:ph type="title"/>
          </p:nvPr>
        </p:nvSpPr>
        <p:spPr/>
        <p:txBody>
          <a:bodyPr/>
          <a:lstStyle/>
          <a:p>
            <a:r>
              <a:rPr lang="en-US" dirty="0"/>
              <a:t>Appeals</a:t>
            </a:r>
          </a:p>
        </p:txBody>
      </p:sp>
      <p:sp>
        <p:nvSpPr>
          <p:cNvPr id="3" name="Content Placeholder 2">
            <a:extLst>
              <a:ext uri="{FF2B5EF4-FFF2-40B4-BE49-F238E27FC236}">
                <a16:creationId xmlns:a16="http://schemas.microsoft.com/office/drawing/2014/main" id="{4E13401E-2349-4354-A5F7-590D2495444A}"/>
              </a:ext>
            </a:extLst>
          </p:cNvPr>
          <p:cNvSpPr>
            <a:spLocks noGrp="1"/>
          </p:cNvSpPr>
          <p:nvPr>
            <p:ph sz="half" idx="1"/>
          </p:nvPr>
        </p:nvSpPr>
        <p:spPr>
          <a:xfrm>
            <a:off x="677334" y="1352145"/>
            <a:ext cx="3923849" cy="4689216"/>
          </a:xfrm>
        </p:spPr>
        <p:txBody>
          <a:bodyPr>
            <a:normAutofit/>
          </a:bodyPr>
          <a:lstStyle/>
          <a:p>
            <a:r>
              <a:rPr lang="en-US" dirty="0"/>
              <a:t>The complainant or respondent may appeal the decision-maker’s determination regarding responsibility or a dismissal of a formal complaint.</a:t>
            </a:r>
          </a:p>
          <a:p>
            <a:r>
              <a:rPr lang="en-US" dirty="0"/>
              <a:t>Request for appeal shall be made in writing within 20 days after the date of the written determination regarding responsibility.</a:t>
            </a:r>
          </a:p>
          <a:p>
            <a:r>
              <a:rPr lang="en-US" dirty="0"/>
              <a:t>Give both parties a reasonable, equal opportunity to submit a written statement in support of, or challenging, the outcome</a:t>
            </a:r>
          </a:p>
          <a:p>
            <a:r>
              <a:rPr lang="en-US" dirty="0"/>
              <a:t>Provide the written decision simultaneously to both parties</a:t>
            </a:r>
          </a:p>
        </p:txBody>
      </p:sp>
      <p:graphicFrame>
        <p:nvGraphicFramePr>
          <p:cNvPr id="5" name="Content Placeholder 4">
            <a:extLst>
              <a:ext uri="{FF2B5EF4-FFF2-40B4-BE49-F238E27FC236}">
                <a16:creationId xmlns:a16="http://schemas.microsoft.com/office/drawing/2014/main" id="{3FC816BF-1BAD-41DB-890D-0B78B4DA70B0}"/>
              </a:ext>
            </a:extLst>
          </p:cNvPr>
          <p:cNvGraphicFramePr>
            <a:graphicFrameLocks noGrp="1"/>
          </p:cNvGraphicFramePr>
          <p:nvPr>
            <p:ph sz="half" idx="2"/>
            <p:extLst>
              <p:ext uri="{D42A27DB-BD31-4B8C-83A1-F6EECF244321}">
                <p14:modId xmlns:p14="http://schemas.microsoft.com/office/powerpoint/2010/main" val="813503564"/>
              </p:ext>
            </p:extLst>
          </p:nvPr>
        </p:nvGraphicFramePr>
        <p:xfrm>
          <a:off x="5089524" y="1352146"/>
          <a:ext cx="5610901" cy="4689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5982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AF56-F729-4B32-BA2D-82EB581ACC7A}"/>
              </a:ext>
            </a:extLst>
          </p:cNvPr>
          <p:cNvSpPr>
            <a:spLocks noGrp="1"/>
          </p:cNvSpPr>
          <p:nvPr>
            <p:ph type="title" idx="4294967295"/>
          </p:nvPr>
        </p:nvSpPr>
        <p:spPr>
          <a:xfrm>
            <a:off x="914399" y="403225"/>
            <a:ext cx="10196512" cy="1100138"/>
          </a:xfrm>
        </p:spPr>
        <p:txBody>
          <a:bodyPr>
            <a:normAutofit/>
          </a:bodyPr>
          <a:lstStyle/>
          <a:p>
            <a:r>
              <a:rPr lang="en-US" dirty="0"/>
              <a:t>Appeal Decision-Maker Responsibilities</a:t>
            </a:r>
          </a:p>
        </p:txBody>
      </p:sp>
      <p:graphicFrame>
        <p:nvGraphicFramePr>
          <p:cNvPr id="5" name="Content Placeholder 4">
            <a:extLst>
              <a:ext uri="{FF2B5EF4-FFF2-40B4-BE49-F238E27FC236}">
                <a16:creationId xmlns:a16="http://schemas.microsoft.com/office/drawing/2014/main" id="{A8BBB5A3-1005-4744-A53A-0E2D6B398E96}"/>
              </a:ext>
            </a:extLst>
          </p:cNvPr>
          <p:cNvGraphicFramePr>
            <a:graphicFrameLocks noGrp="1"/>
          </p:cNvGraphicFramePr>
          <p:nvPr>
            <p:ph idx="4294967295"/>
            <p:extLst>
              <p:ext uri="{D42A27DB-BD31-4B8C-83A1-F6EECF244321}">
                <p14:modId xmlns:p14="http://schemas.microsoft.com/office/powerpoint/2010/main" val="1637056517"/>
              </p:ext>
            </p:extLst>
          </p:nvPr>
        </p:nvGraphicFramePr>
        <p:xfrm>
          <a:off x="914399" y="1605064"/>
          <a:ext cx="9105090" cy="4849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6507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1" name="Rectangle 10">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392F09D4-64D5-4CB9-89A3-212B857D63F2}"/>
              </a:ext>
            </a:extLst>
          </p:cNvPr>
          <p:cNvSpPr>
            <a:spLocks noGrp="1"/>
          </p:cNvSpPr>
          <p:nvPr>
            <p:ph type="title"/>
          </p:nvPr>
        </p:nvSpPr>
        <p:spPr>
          <a:xfrm>
            <a:off x="673754" y="643467"/>
            <a:ext cx="4203045" cy="1375608"/>
          </a:xfrm>
        </p:spPr>
        <p:txBody>
          <a:bodyPr anchor="ctr">
            <a:normAutofit/>
          </a:bodyPr>
          <a:lstStyle/>
          <a:p>
            <a:r>
              <a:rPr lang="en-US">
                <a:solidFill>
                  <a:schemeClr val="bg1"/>
                </a:solidFill>
              </a:rPr>
              <a:t>Who is the hearing officer on appeal?</a:t>
            </a:r>
          </a:p>
        </p:txBody>
      </p:sp>
      <p:sp>
        <p:nvSpPr>
          <p:cNvPr id="3" name="Content Placeholder 2">
            <a:extLst>
              <a:ext uri="{FF2B5EF4-FFF2-40B4-BE49-F238E27FC236}">
                <a16:creationId xmlns:a16="http://schemas.microsoft.com/office/drawing/2014/main" id="{10CC2FB2-76F5-43FD-857C-0638A41E37A5}"/>
              </a:ext>
            </a:extLst>
          </p:cNvPr>
          <p:cNvSpPr>
            <a:spLocks noGrp="1"/>
          </p:cNvSpPr>
          <p:nvPr>
            <p:ph idx="1"/>
          </p:nvPr>
        </p:nvSpPr>
        <p:spPr>
          <a:xfrm>
            <a:off x="673754" y="2160589"/>
            <a:ext cx="3973943" cy="4149225"/>
          </a:xfrm>
        </p:spPr>
        <p:txBody>
          <a:bodyPr>
            <a:normAutofit/>
          </a:bodyPr>
          <a:lstStyle/>
          <a:p>
            <a:r>
              <a:rPr lang="en-US" sz="2400" dirty="0">
                <a:solidFill>
                  <a:schemeClr val="bg1"/>
                </a:solidFill>
              </a:rPr>
              <a:t>Appeals shall be on the record and heard by an attorney, an independent hearing officer appointed by the board, or the board. The appeal decision-maker may not be the Title IX Coordinator, the Investigator, or the decision-maker from the original determination.</a:t>
            </a:r>
          </a:p>
        </p:txBody>
      </p:sp>
      <p:pic>
        <p:nvPicPr>
          <p:cNvPr id="4" name="Picture 3">
            <a:extLst>
              <a:ext uri="{FF2B5EF4-FFF2-40B4-BE49-F238E27FC236}">
                <a16:creationId xmlns:a16="http://schemas.microsoft.com/office/drawing/2014/main" id="{6F6EC1A3-E982-4640-8D2E-A3D65E0FD8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1" y="1063162"/>
            <a:ext cx="5143500" cy="4719161"/>
          </a:xfrm>
          <a:prstGeom prst="rect">
            <a:avLst/>
          </a:prstGeom>
        </p:spPr>
      </p:pic>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716145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7" name="Straight Connector 36">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8" name="Rectangle 47">
            <a:extLst>
              <a:ext uri="{FF2B5EF4-FFF2-40B4-BE49-F238E27FC236}">
                <a16:creationId xmlns:a16="http://schemas.microsoft.com/office/drawing/2014/main" id="{9B8A5A16-7BE9-4AA1-9B5E-00FAFA5C8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nvGrpSpPr>
          <p:cNvPr id="50" name="Group 49">
            <a:extLst>
              <a:ext uri="{FF2B5EF4-FFF2-40B4-BE49-F238E27FC236}">
                <a16:creationId xmlns:a16="http://schemas.microsoft.com/office/drawing/2014/main" id="{C55D27F9-7623-4A6E-89FF-87E6C4E0D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 name="Straight Connector 50">
              <a:extLst>
                <a:ext uri="{FF2B5EF4-FFF2-40B4-BE49-F238E27FC236}">
                  <a16:creationId xmlns:a16="http://schemas.microsoft.com/office/drawing/2014/main" id="{67B7CFC0-1E17-41C5-BF93-16E99B1F89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alpha val="80000"/>
                </a:srgbClr>
              </a:solidFill>
            </a:ln>
          </p:spPr>
          <p:style>
            <a:lnRef idx="2">
              <a:schemeClr val="accent1"/>
            </a:lnRef>
            <a:fillRef idx="0">
              <a:schemeClr val="accent1"/>
            </a:fillRef>
            <a:effectRef idx="1">
              <a:schemeClr val="accent1"/>
            </a:effectRef>
            <a:fontRef idx="minor">
              <a:schemeClr val="tx1"/>
            </a:fontRef>
          </p:style>
        </p:cxnSp>
        <p:sp>
          <p:nvSpPr>
            <p:cNvPr id="52" name="Rectangle 23">
              <a:extLst>
                <a:ext uri="{FF2B5EF4-FFF2-40B4-BE49-F238E27FC236}">
                  <a16:creationId xmlns:a16="http://schemas.microsoft.com/office/drawing/2014/main" id="{8640594F-E37B-4D91-8E95-9DA62A9B96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5">
              <a:extLst>
                <a:ext uri="{FF2B5EF4-FFF2-40B4-BE49-F238E27FC236}">
                  <a16:creationId xmlns:a16="http://schemas.microsoft.com/office/drawing/2014/main" id="{93C9D004-5359-4937-9D4B-EC89888063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0DE8B4BF-A71A-4324-A033-7886CF70A0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7">
              <a:extLst>
                <a:ext uri="{FF2B5EF4-FFF2-40B4-BE49-F238E27FC236}">
                  <a16:creationId xmlns:a16="http://schemas.microsoft.com/office/drawing/2014/main" id="{5697F627-1058-435C-96D4-98AB552C6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56" name="Straight Connector 55">
              <a:extLst>
                <a:ext uri="{FF2B5EF4-FFF2-40B4-BE49-F238E27FC236}">
                  <a16:creationId xmlns:a16="http://schemas.microsoft.com/office/drawing/2014/main" id="{492EF457-D744-4C61-8670-518EC1D2D5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645924"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57" name="Rectangle 29">
              <a:extLst>
                <a:ext uri="{FF2B5EF4-FFF2-40B4-BE49-F238E27FC236}">
                  <a16:creationId xmlns:a16="http://schemas.microsoft.com/office/drawing/2014/main" id="{49E61018-BC96-47DC-B47F-FFBA96BAD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3CA434EC-618C-4787-86BA-1BF47478E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Isosceles Triangle 58">
              <a:extLst>
                <a:ext uri="{FF2B5EF4-FFF2-40B4-BE49-F238E27FC236}">
                  <a16:creationId xmlns:a16="http://schemas.microsoft.com/office/drawing/2014/main" id="{97378863-CDB3-4B0F-A65C-98A1252DD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50E68326-3664-4547-B4BF-E1191D80A9C7}"/>
              </a:ext>
            </a:extLst>
          </p:cNvPr>
          <p:cNvSpPr>
            <a:spLocks noGrp="1"/>
          </p:cNvSpPr>
          <p:nvPr>
            <p:ph type="title"/>
          </p:nvPr>
        </p:nvSpPr>
        <p:spPr>
          <a:xfrm>
            <a:off x="1507067" y="1267012"/>
            <a:ext cx="7766936" cy="2783824"/>
          </a:xfrm>
        </p:spPr>
        <p:txBody>
          <a:bodyPr vert="horz" lIns="91440" tIns="45720" rIns="91440" bIns="45720" rtlCol="0" anchor="b">
            <a:normAutofit/>
          </a:bodyPr>
          <a:lstStyle/>
          <a:p>
            <a:pPr algn="r"/>
            <a:r>
              <a:rPr lang="en-US" sz="5400">
                <a:solidFill>
                  <a:srgbClr val="FFFFFF"/>
                </a:solidFill>
              </a:rPr>
              <a:t>Time Out for a Game of “Who’s That Hearing Officer?”</a:t>
            </a:r>
          </a:p>
        </p:txBody>
      </p:sp>
    </p:spTree>
    <p:extLst>
      <p:ext uri="{BB962C8B-B14F-4D97-AF65-F5344CB8AC3E}">
        <p14:creationId xmlns:p14="http://schemas.microsoft.com/office/powerpoint/2010/main" val="2895400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FEB6FBE-E2BB-442F-923C-02CB8FB7B9E1}"/>
              </a:ext>
            </a:extLst>
          </p:cNvPr>
          <p:cNvSpPr>
            <a:spLocks noGrp="1"/>
          </p:cNvSpPr>
          <p:nvPr>
            <p:ph type="title"/>
          </p:nvPr>
        </p:nvSpPr>
        <p:spPr>
          <a:xfrm>
            <a:off x="643468" y="816638"/>
            <a:ext cx="2712292" cy="5224724"/>
          </a:xfrm>
        </p:spPr>
        <p:txBody>
          <a:bodyPr anchor="ctr">
            <a:normAutofit/>
          </a:bodyPr>
          <a:lstStyle/>
          <a:p>
            <a:r>
              <a:rPr lang="en-US" dirty="0"/>
              <a:t>Informal Resolution</a:t>
            </a:r>
            <a:br>
              <a:rPr lang="en-US" dirty="0"/>
            </a:br>
            <a:r>
              <a:rPr lang="en-US" dirty="0"/>
              <a:t>Process</a:t>
            </a:r>
          </a:p>
        </p:txBody>
      </p:sp>
      <p:sp>
        <p:nvSpPr>
          <p:cNvPr id="3" name="Content Placeholder 2">
            <a:extLst>
              <a:ext uri="{FF2B5EF4-FFF2-40B4-BE49-F238E27FC236}">
                <a16:creationId xmlns:a16="http://schemas.microsoft.com/office/drawing/2014/main" id="{8082CFDF-D112-4469-874A-13817B544007}"/>
              </a:ext>
            </a:extLst>
          </p:cNvPr>
          <p:cNvSpPr>
            <a:spLocks noGrp="1"/>
          </p:cNvSpPr>
          <p:nvPr>
            <p:ph idx="1"/>
          </p:nvPr>
        </p:nvSpPr>
        <p:spPr>
          <a:xfrm>
            <a:off x="4421095" y="321013"/>
            <a:ext cx="5295560" cy="6536987"/>
          </a:xfrm>
        </p:spPr>
        <p:txBody>
          <a:bodyPr anchor="ctr">
            <a:normAutofit/>
          </a:bodyPr>
          <a:lstStyle/>
          <a:p>
            <a:pPr>
              <a:lnSpc>
                <a:spcPct val="90000"/>
              </a:lnSpc>
            </a:pPr>
            <a:r>
              <a:rPr lang="en-US" dirty="0">
                <a:solidFill>
                  <a:schemeClr val="tx2"/>
                </a:solidFill>
              </a:rPr>
              <a:t>At any time during the formal complaint process and prior to reaching a determination regarding responsibility, the district may facilitate an informal resolution process, such as mediation, that does not involve a full investigation and determination of responsibility. </a:t>
            </a:r>
          </a:p>
          <a:p>
            <a:pPr>
              <a:lnSpc>
                <a:spcPct val="90000"/>
              </a:lnSpc>
            </a:pPr>
            <a:r>
              <a:rPr lang="en-US" dirty="0">
                <a:solidFill>
                  <a:schemeClr val="tx2"/>
                </a:solidFill>
              </a:rPr>
              <a:t>If the matter is resolved to the satisfaction of the parties, the facilitator shall document the nature of the complaint and the proposed resolution, have both parties sign the documentation and receive a copy, and forward it to the Title IX Coordinator.  </a:t>
            </a:r>
          </a:p>
          <a:p>
            <a:pPr>
              <a:lnSpc>
                <a:spcPct val="90000"/>
              </a:lnSpc>
            </a:pPr>
            <a:r>
              <a:rPr lang="en-US" dirty="0">
                <a:solidFill>
                  <a:schemeClr val="tx2"/>
                </a:solidFill>
              </a:rPr>
              <a:t>Within 20 days after the complaint is resolved in this manner, the Title IX Coordinator shall contact the complainant to determine if the resolution of the matter remains acceptable.  </a:t>
            </a:r>
          </a:p>
          <a:p>
            <a:pPr>
              <a:lnSpc>
                <a:spcPct val="90000"/>
              </a:lnSpc>
            </a:pPr>
            <a:r>
              <a:rPr lang="en-US" dirty="0">
                <a:solidFill>
                  <a:schemeClr val="tx2"/>
                </a:solidFill>
              </a:rPr>
              <a:t>If the matter is not resolved, or if the individual does not believe the resolution remains acceptable within 20 days after the informal resolution document is executed, the individual or the Title IX Coordinator may proceed with the formal complaint process.</a:t>
            </a:r>
          </a:p>
        </p:txBody>
      </p:sp>
    </p:spTree>
    <p:extLst>
      <p:ext uri="{BB962C8B-B14F-4D97-AF65-F5344CB8AC3E}">
        <p14:creationId xmlns:p14="http://schemas.microsoft.com/office/powerpoint/2010/main" val="667371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FEB6FBE-E2BB-442F-923C-02CB8FB7B9E1}"/>
              </a:ext>
            </a:extLst>
          </p:cNvPr>
          <p:cNvSpPr>
            <a:spLocks noGrp="1"/>
          </p:cNvSpPr>
          <p:nvPr>
            <p:ph type="title"/>
          </p:nvPr>
        </p:nvSpPr>
        <p:spPr>
          <a:xfrm>
            <a:off x="643468" y="816638"/>
            <a:ext cx="2712292" cy="5224724"/>
          </a:xfrm>
        </p:spPr>
        <p:txBody>
          <a:bodyPr anchor="ctr">
            <a:normAutofit/>
          </a:bodyPr>
          <a:lstStyle/>
          <a:p>
            <a:r>
              <a:rPr lang="en-US" dirty="0"/>
              <a:t>Informal Resolution</a:t>
            </a:r>
            <a:br>
              <a:rPr lang="en-US" dirty="0"/>
            </a:br>
            <a:r>
              <a:rPr lang="en-US" dirty="0"/>
              <a:t>Process</a:t>
            </a:r>
          </a:p>
        </p:txBody>
      </p:sp>
      <p:sp>
        <p:nvSpPr>
          <p:cNvPr id="3" name="Content Placeholder 2">
            <a:extLst>
              <a:ext uri="{FF2B5EF4-FFF2-40B4-BE49-F238E27FC236}">
                <a16:creationId xmlns:a16="http://schemas.microsoft.com/office/drawing/2014/main" id="{8082CFDF-D112-4469-874A-13817B544007}"/>
              </a:ext>
            </a:extLst>
          </p:cNvPr>
          <p:cNvSpPr>
            <a:spLocks noGrp="1"/>
          </p:cNvSpPr>
          <p:nvPr>
            <p:ph idx="1"/>
          </p:nvPr>
        </p:nvSpPr>
        <p:spPr>
          <a:xfrm>
            <a:off x="4241804" y="64655"/>
            <a:ext cx="5308591" cy="6793345"/>
          </a:xfrm>
        </p:spPr>
        <p:txBody>
          <a:bodyPr anchor="ctr">
            <a:normAutofit fontScale="85000" lnSpcReduction="20000"/>
          </a:bodyPr>
          <a:lstStyle/>
          <a:p>
            <a:pPr>
              <a:lnSpc>
                <a:spcPct val="90000"/>
              </a:lnSpc>
            </a:pPr>
            <a:r>
              <a:rPr lang="en-US" sz="1900" dirty="0">
                <a:solidFill>
                  <a:schemeClr val="tx2"/>
                </a:solidFill>
              </a:rPr>
              <a:t>The informal resolution process may be facilitated by a trained educational professional, consultant, or other individual selected by the Title IX Coordinator under the following conditions:</a:t>
            </a:r>
          </a:p>
          <a:p>
            <a:pPr lvl="1">
              <a:lnSpc>
                <a:spcPct val="90000"/>
              </a:lnSpc>
            </a:pPr>
            <a:r>
              <a:rPr lang="en-US" sz="1900" dirty="0">
                <a:solidFill>
                  <a:schemeClr val="tx2"/>
                </a:solidFill>
              </a:rPr>
              <a:t>The parties are provided a written notice disclosing the allegations, the requirements of the informal resolution process, information on when it may preclude the parties from resuming a formal complaint arising from the same allegations;</a:t>
            </a:r>
          </a:p>
          <a:p>
            <a:pPr lvl="1">
              <a:lnSpc>
                <a:spcPct val="90000"/>
              </a:lnSpc>
            </a:pPr>
            <a:r>
              <a:rPr lang="en-US" sz="1900" dirty="0">
                <a:solidFill>
                  <a:schemeClr val="tx2"/>
                </a:solidFill>
              </a:rPr>
              <a:t>At any time prior to agreeing to a resolution, any party has the right to withdraw from the informal resolution process and resume the investigation of the formal complaint and be informed of any consequences resulting from participating in the informal resolution process;</a:t>
            </a:r>
          </a:p>
          <a:p>
            <a:pPr lvl="1">
              <a:lnSpc>
                <a:spcPct val="90000"/>
              </a:lnSpc>
            </a:pPr>
            <a:r>
              <a:rPr lang="en-US" sz="1900" dirty="0">
                <a:solidFill>
                  <a:schemeClr val="tx2"/>
                </a:solidFill>
              </a:rPr>
              <a:t>The parties voluntarily and in writing consent to the informal resolution process; and</a:t>
            </a:r>
          </a:p>
          <a:p>
            <a:pPr lvl="1">
              <a:lnSpc>
                <a:spcPct val="90000"/>
              </a:lnSpc>
            </a:pPr>
            <a:r>
              <a:rPr lang="en-US" sz="1900" dirty="0">
                <a:solidFill>
                  <a:schemeClr val="tx2"/>
                </a:solidFill>
              </a:rPr>
              <a:t>The informal resolution process cannot be used to resolve allegations that an employee sexually harassed a student.</a:t>
            </a:r>
          </a:p>
          <a:p>
            <a:pPr>
              <a:lnSpc>
                <a:spcPct val="90000"/>
              </a:lnSpc>
            </a:pPr>
            <a:r>
              <a:rPr lang="en-US" sz="1900" dirty="0">
                <a:solidFill>
                  <a:schemeClr val="tx2"/>
                </a:solidFill>
              </a:rPr>
              <a:t>If the matter is resolved to the satisfaction of the parties, the facilitator shall document the nature of the complaint and the proposed resolution, have both parties sign the documentation and receive a copy, and forward it to the Title IX Coordinator.</a:t>
            </a:r>
          </a:p>
          <a:p>
            <a:pPr>
              <a:lnSpc>
                <a:spcPct val="90000"/>
              </a:lnSpc>
            </a:pPr>
            <a:r>
              <a:rPr lang="en-US" sz="1900" dirty="0">
                <a:solidFill>
                  <a:schemeClr val="tx2"/>
                </a:solidFill>
              </a:rPr>
              <a:t>Title IX Coordinator.  Within 20 days after the complaint is resolved in this manner, the Title IX Coordinator shall contact the complainant to determine if the resolution of the matter remains acceptable.  If the matter is not resolved, or if the individual does not believe the resolution remains acceptable within 20 days after the informal resolution document is executed, the individual or the Title IX Coordinator may proceed with the formal complaint process.</a:t>
            </a:r>
          </a:p>
          <a:p>
            <a:pPr>
              <a:lnSpc>
                <a:spcPct val="90000"/>
              </a:lnSpc>
            </a:pPr>
            <a:endParaRPr lang="en-US" sz="1000" dirty="0"/>
          </a:p>
        </p:txBody>
      </p:sp>
    </p:spTree>
    <p:extLst>
      <p:ext uri="{BB962C8B-B14F-4D97-AF65-F5344CB8AC3E}">
        <p14:creationId xmlns:p14="http://schemas.microsoft.com/office/powerpoint/2010/main" val="1973425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6C0D3-EFA3-445D-9CB5-25E04E1A4CCA}"/>
              </a:ext>
            </a:extLst>
          </p:cNvPr>
          <p:cNvSpPr>
            <a:spLocks noGrp="1"/>
          </p:cNvSpPr>
          <p:nvPr>
            <p:ph type="title"/>
          </p:nvPr>
        </p:nvSpPr>
        <p:spPr/>
        <p:txBody>
          <a:bodyPr anchor="ctr">
            <a:normAutofit fontScale="90000"/>
          </a:bodyPr>
          <a:lstStyle/>
          <a:p>
            <a:r>
              <a:rPr lang="en-US" sz="3100" dirty="0">
                <a:solidFill>
                  <a:schemeClr val="tx2"/>
                </a:solidFill>
              </a:rPr>
              <a:t>Sexual harassment shall include conduct on the basis of sex involving one or more of the following:</a:t>
            </a:r>
            <a:endParaRPr lang="en-US" dirty="0"/>
          </a:p>
        </p:txBody>
      </p:sp>
      <p:graphicFrame>
        <p:nvGraphicFramePr>
          <p:cNvPr id="4" name="Content Placeholder 3">
            <a:extLst>
              <a:ext uri="{FF2B5EF4-FFF2-40B4-BE49-F238E27FC236}">
                <a16:creationId xmlns:a16="http://schemas.microsoft.com/office/drawing/2014/main" id="{DF38C35C-21CF-408E-B13B-E1D4A5926100}"/>
              </a:ext>
            </a:extLst>
          </p:cNvPr>
          <p:cNvGraphicFramePr>
            <a:graphicFrameLocks noGrp="1"/>
          </p:cNvGraphicFramePr>
          <p:nvPr>
            <p:ph idx="1"/>
            <p:extLst>
              <p:ext uri="{D42A27DB-BD31-4B8C-83A1-F6EECF244321}">
                <p14:modId xmlns:p14="http://schemas.microsoft.com/office/powerpoint/2010/main" val="4220869249"/>
              </p:ext>
            </p:extLst>
          </p:nvPr>
        </p:nvGraphicFramePr>
        <p:xfrm>
          <a:off x="517968" y="2260405"/>
          <a:ext cx="8915400" cy="3987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2759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Content Placeholder 2">
            <a:extLst>
              <a:ext uri="{FF2B5EF4-FFF2-40B4-BE49-F238E27FC236}">
                <a16:creationId xmlns:a16="http://schemas.microsoft.com/office/drawing/2014/main" id="{19D626E9-6A46-40A0-8D77-2C58D87DFF67}"/>
              </a:ext>
            </a:extLst>
          </p:cNvPr>
          <p:cNvSpPr>
            <a:spLocks noGrp="1"/>
          </p:cNvSpPr>
          <p:nvPr>
            <p:ph idx="1"/>
          </p:nvPr>
        </p:nvSpPr>
        <p:spPr>
          <a:xfrm>
            <a:off x="677334" y="1253067"/>
            <a:ext cx="6155266" cy="4351866"/>
          </a:xfrm>
        </p:spPr>
        <p:txBody>
          <a:bodyPr anchor="ctr">
            <a:normAutofit/>
          </a:bodyPr>
          <a:lstStyle/>
          <a:p>
            <a:pPr marL="0" indent="0">
              <a:buNone/>
            </a:pPr>
            <a:r>
              <a:rPr lang="en-US" sz="2400" dirty="0"/>
              <a:t>Sexual harassment may result from verbal or physical conduct or written or graphic material.  Sexual harassment may include but is not limited to:  verbal harassment or abuse of a sexual nature; pressure for sexual activity; repeated remarks to a person with sexual or demeaning implication; unwelcome touching; or suggesting or demanding sexual involvement accompanied by implied or explicit threats concerning an employee’s job status.</a:t>
            </a:r>
          </a:p>
        </p:txBody>
      </p:sp>
      <p:sp>
        <p:nvSpPr>
          <p:cNvPr id="10" name="Rectangle 9">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12" name="Straight Connector 11">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D333BE7-4394-4B6D-91A4-B48E7AF93A89}"/>
              </a:ext>
            </a:extLst>
          </p:cNvPr>
          <p:cNvSpPr>
            <a:spLocks noGrp="1"/>
          </p:cNvSpPr>
          <p:nvPr>
            <p:ph type="title"/>
          </p:nvPr>
        </p:nvSpPr>
        <p:spPr>
          <a:xfrm>
            <a:off x="7829658" y="1253067"/>
            <a:ext cx="3371742" cy="4351866"/>
          </a:xfrm>
        </p:spPr>
        <p:txBody>
          <a:bodyPr anchor="ctr">
            <a:normAutofit/>
          </a:bodyPr>
          <a:lstStyle/>
          <a:p>
            <a:r>
              <a:rPr lang="en-US">
                <a:solidFill>
                  <a:schemeClr val="bg1"/>
                </a:solidFill>
              </a:rPr>
              <a:t>What does sexual harassment look like?</a:t>
            </a:r>
          </a:p>
        </p:txBody>
      </p:sp>
    </p:spTree>
    <p:extLst>
      <p:ext uri="{BB962C8B-B14F-4D97-AF65-F5344CB8AC3E}">
        <p14:creationId xmlns:p14="http://schemas.microsoft.com/office/powerpoint/2010/main" val="3611100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5B33E-051C-42A1-9DD1-34FA52B1E3BE}"/>
              </a:ext>
            </a:extLst>
          </p:cNvPr>
          <p:cNvSpPr>
            <a:spLocks noGrp="1"/>
          </p:cNvSpPr>
          <p:nvPr>
            <p:ph type="title"/>
          </p:nvPr>
        </p:nvSpPr>
        <p:spPr/>
        <p:txBody>
          <a:bodyPr/>
          <a:lstStyle/>
          <a:p>
            <a:r>
              <a:rPr lang="en-US" dirty="0"/>
              <a:t>Sexual Harassment Definition</a:t>
            </a:r>
          </a:p>
        </p:txBody>
      </p:sp>
      <p:sp>
        <p:nvSpPr>
          <p:cNvPr id="3" name="Content Placeholder 2">
            <a:extLst>
              <a:ext uri="{FF2B5EF4-FFF2-40B4-BE49-F238E27FC236}">
                <a16:creationId xmlns:a16="http://schemas.microsoft.com/office/drawing/2014/main" id="{43271469-C3DD-407E-BF82-033B992F1627}"/>
              </a:ext>
            </a:extLst>
          </p:cNvPr>
          <p:cNvSpPr>
            <a:spLocks noGrp="1"/>
          </p:cNvSpPr>
          <p:nvPr>
            <p:ph idx="1"/>
          </p:nvPr>
        </p:nvSpPr>
        <p:spPr>
          <a:xfrm>
            <a:off x="677334" y="1410511"/>
            <a:ext cx="8933594" cy="4837889"/>
          </a:xfrm>
        </p:spPr>
        <p:txBody>
          <a:bodyPr>
            <a:normAutofit/>
          </a:bodyPr>
          <a:lstStyle/>
          <a:p>
            <a:r>
              <a:rPr lang="en-US" sz="2400" dirty="0">
                <a:solidFill>
                  <a:schemeClr val="tx2"/>
                </a:solidFill>
              </a:rPr>
              <a:t>Sexual harassment shall include conduct on the basis of sex involving one or more of the following:  </a:t>
            </a:r>
          </a:p>
          <a:p>
            <a:pPr lvl="1"/>
            <a:r>
              <a:rPr lang="en-US" sz="2000" dirty="0">
                <a:solidFill>
                  <a:schemeClr val="tx2"/>
                </a:solidFill>
              </a:rPr>
              <a:t>(1) a district employee conditioning the provision of an aid, benefit, or service of the district on an individual’s participation in unwelcomed sexual conduct; </a:t>
            </a:r>
          </a:p>
          <a:p>
            <a:pPr lvl="2"/>
            <a:r>
              <a:rPr lang="en-US" sz="1800" dirty="0">
                <a:solidFill>
                  <a:schemeClr val="tx2"/>
                </a:solidFill>
              </a:rPr>
              <a:t>Quid pro Quo</a:t>
            </a:r>
          </a:p>
          <a:p>
            <a:pPr lvl="1"/>
            <a:r>
              <a:rPr lang="en-US" sz="2000" dirty="0">
                <a:solidFill>
                  <a:schemeClr val="tx2"/>
                </a:solidFill>
              </a:rPr>
              <a:t>(2) unwelcomed conduct determined by a reasonable person to be so severe, pervasive, and objectively offensive that it effectively denies a person equal access to the district’s educational program or activity; or </a:t>
            </a:r>
          </a:p>
          <a:p>
            <a:pPr lvl="2"/>
            <a:r>
              <a:rPr lang="en-US" sz="1800" dirty="0">
                <a:solidFill>
                  <a:schemeClr val="tx2"/>
                </a:solidFill>
              </a:rPr>
              <a:t>Hostile Environment </a:t>
            </a:r>
          </a:p>
          <a:p>
            <a:pPr lvl="1"/>
            <a:r>
              <a:rPr lang="en-US" sz="2000" dirty="0">
                <a:solidFill>
                  <a:schemeClr val="tx2"/>
                </a:solidFill>
              </a:rPr>
              <a:t>(3) sexual assault, dating violence, domestic violence, or stalking.</a:t>
            </a:r>
          </a:p>
          <a:p>
            <a:pPr lvl="2"/>
            <a:r>
              <a:rPr lang="en-US" sz="1800" dirty="0">
                <a:solidFill>
                  <a:schemeClr val="tx2"/>
                </a:solidFill>
              </a:rPr>
              <a:t>VAWA definitions</a:t>
            </a:r>
          </a:p>
        </p:txBody>
      </p:sp>
    </p:spTree>
    <p:extLst>
      <p:ext uri="{BB962C8B-B14F-4D97-AF65-F5344CB8AC3E}">
        <p14:creationId xmlns:p14="http://schemas.microsoft.com/office/powerpoint/2010/main" val="330947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3D1C-418E-42B8-916C-0AE56E7D1B0D}"/>
              </a:ext>
            </a:extLst>
          </p:cNvPr>
          <p:cNvSpPr>
            <a:spLocks noGrp="1"/>
          </p:cNvSpPr>
          <p:nvPr>
            <p:ph type="title"/>
          </p:nvPr>
        </p:nvSpPr>
        <p:spPr/>
        <p:txBody>
          <a:bodyPr/>
          <a:lstStyle/>
          <a:p>
            <a:r>
              <a:rPr lang="en-US" dirty="0"/>
              <a:t>Impartiality</a:t>
            </a:r>
          </a:p>
        </p:txBody>
      </p:sp>
      <p:sp>
        <p:nvSpPr>
          <p:cNvPr id="3" name="Content Placeholder 2">
            <a:extLst>
              <a:ext uri="{FF2B5EF4-FFF2-40B4-BE49-F238E27FC236}">
                <a16:creationId xmlns:a16="http://schemas.microsoft.com/office/drawing/2014/main" id="{EF77ADA0-7AC7-42F8-BAE1-51042C9DC800}"/>
              </a:ext>
            </a:extLst>
          </p:cNvPr>
          <p:cNvSpPr>
            <a:spLocks noGrp="1"/>
          </p:cNvSpPr>
          <p:nvPr>
            <p:ph idx="1"/>
          </p:nvPr>
        </p:nvSpPr>
        <p:spPr>
          <a:xfrm>
            <a:off x="677334" y="1455939"/>
            <a:ext cx="8596668" cy="4585424"/>
          </a:xfrm>
        </p:spPr>
        <p:txBody>
          <a:bodyPr>
            <a:noAutofit/>
          </a:bodyPr>
          <a:lstStyle/>
          <a:p>
            <a:r>
              <a:rPr lang="en-US" sz="2200" dirty="0">
                <a:solidFill>
                  <a:schemeClr val="tx2"/>
                </a:solidFill>
              </a:rPr>
              <a:t>Avoid Prejudgment of the Facts at Issue</a:t>
            </a:r>
          </a:p>
          <a:p>
            <a:pPr lvl="1"/>
            <a:r>
              <a:rPr lang="en-US" sz="2200" dirty="0">
                <a:solidFill>
                  <a:schemeClr val="tx2"/>
                </a:solidFill>
              </a:rPr>
              <a:t>Title IX Coordinator’s initial determination to dismiss/not dismiss not prejudgment</a:t>
            </a:r>
          </a:p>
          <a:p>
            <a:r>
              <a:rPr lang="en-US" sz="2200" dirty="0">
                <a:solidFill>
                  <a:schemeClr val="tx2"/>
                </a:solidFill>
              </a:rPr>
              <a:t>Conflicts of Interest</a:t>
            </a:r>
          </a:p>
          <a:p>
            <a:pPr lvl="1"/>
            <a:r>
              <a:rPr lang="en-US" sz="2200" dirty="0">
                <a:solidFill>
                  <a:schemeClr val="tx2"/>
                </a:solidFill>
              </a:rPr>
              <a:t>Family member, etc.</a:t>
            </a:r>
          </a:p>
          <a:p>
            <a:pPr lvl="1"/>
            <a:r>
              <a:rPr lang="en-US" sz="2200" dirty="0">
                <a:solidFill>
                  <a:schemeClr val="tx2"/>
                </a:solidFill>
              </a:rPr>
              <a:t>Past Dealings</a:t>
            </a:r>
          </a:p>
          <a:p>
            <a:r>
              <a:rPr lang="en-US" sz="2200" dirty="0">
                <a:solidFill>
                  <a:schemeClr val="tx2"/>
                </a:solidFill>
              </a:rPr>
              <a:t>Bias</a:t>
            </a:r>
          </a:p>
          <a:p>
            <a:pPr lvl="1"/>
            <a:r>
              <a:rPr lang="en-US" sz="2200" dirty="0">
                <a:solidFill>
                  <a:schemeClr val="tx2"/>
                </a:solidFill>
              </a:rPr>
              <a:t>Personal bias or bias for certain parties, by virtue of their status as complainant/respondent/witness. </a:t>
            </a:r>
          </a:p>
          <a:p>
            <a:r>
              <a:rPr lang="en-US" sz="2200" dirty="0">
                <a:solidFill>
                  <a:schemeClr val="tx2"/>
                </a:solidFill>
              </a:rPr>
              <a:t>Cannot Rely on Sex-Stereotypes</a:t>
            </a:r>
          </a:p>
        </p:txBody>
      </p:sp>
    </p:spTree>
    <p:extLst>
      <p:ext uri="{BB962C8B-B14F-4D97-AF65-F5344CB8AC3E}">
        <p14:creationId xmlns:p14="http://schemas.microsoft.com/office/powerpoint/2010/main" val="814728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Content Placeholder 2">
            <a:extLst>
              <a:ext uri="{FF2B5EF4-FFF2-40B4-BE49-F238E27FC236}">
                <a16:creationId xmlns:a16="http://schemas.microsoft.com/office/drawing/2014/main" id="{EF12D7FB-A8B7-4E80-A016-AEDA500AA492}"/>
              </a:ext>
            </a:extLst>
          </p:cNvPr>
          <p:cNvSpPr>
            <a:spLocks noGrp="1"/>
          </p:cNvSpPr>
          <p:nvPr>
            <p:ph idx="1"/>
          </p:nvPr>
        </p:nvSpPr>
        <p:spPr>
          <a:xfrm>
            <a:off x="677334" y="281688"/>
            <a:ext cx="6155266" cy="6188450"/>
          </a:xfrm>
        </p:spPr>
        <p:txBody>
          <a:bodyPr anchor="ctr">
            <a:normAutofit/>
          </a:bodyPr>
          <a:lstStyle/>
          <a:p>
            <a:r>
              <a:rPr lang="en-US" sz="2800" dirty="0"/>
              <a:t>I’m going to need some volunteers: </a:t>
            </a:r>
          </a:p>
          <a:p>
            <a:pPr lvl="1"/>
            <a:r>
              <a:rPr lang="en-US" sz="2400" dirty="0"/>
              <a:t>Title IX Coordinator</a:t>
            </a:r>
          </a:p>
          <a:p>
            <a:pPr lvl="1"/>
            <a:r>
              <a:rPr lang="en-US" sz="2400" dirty="0"/>
              <a:t>Investigator</a:t>
            </a:r>
          </a:p>
          <a:p>
            <a:pPr lvl="1"/>
            <a:r>
              <a:rPr lang="en-US" sz="2400" dirty="0"/>
              <a:t>Decisionmaker</a:t>
            </a:r>
          </a:p>
          <a:p>
            <a:r>
              <a:rPr lang="en-US" sz="2800" dirty="0"/>
              <a:t>The female manager for your junior high football team comes to the counselor (played by yours truly) and says that she needs to talk about something that’s been going on between her and the head coach.  More details to follow…</a:t>
            </a:r>
          </a:p>
          <a:p>
            <a:r>
              <a:rPr lang="en-US" sz="2800" dirty="0"/>
              <a:t>Let’s walk through the timeline together with help from the audience.</a:t>
            </a:r>
          </a:p>
        </p:txBody>
      </p:sp>
      <p:sp>
        <p:nvSpPr>
          <p:cNvPr id="33" name="Rectangle 32">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35" name="Straight Connector 34">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D6E07A2-57AD-4873-B578-DE3FB3F6B94F}"/>
              </a:ext>
            </a:extLst>
          </p:cNvPr>
          <p:cNvSpPr>
            <a:spLocks noGrp="1"/>
          </p:cNvSpPr>
          <p:nvPr>
            <p:ph type="title"/>
          </p:nvPr>
        </p:nvSpPr>
        <p:spPr>
          <a:xfrm>
            <a:off x="7829658" y="1253067"/>
            <a:ext cx="3371742" cy="4351866"/>
          </a:xfrm>
        </p:spPr>
        <p:txBody>
          <a:bodyPr anchor="ctr">
            <a:normAutofit/>
          </a:bodyPr>
          <a:lstStyle/>
          <a:p>
            <a:r>
              <a:rPr lang="en-US">
                <a:solidFill>
                  <a:schemeClr val="bg1"/>
                </a:solidFill>
              </a:rPr>
              <a:t>Pop Quiz: Let’s put our new knowledge to work in a real-life scenario</a:t>
            </a:r>
          </a:p>
        </p:txBody>
      </p:sp>
    </p:spTree>
    <p:extLst>
      <p:ext uri="{BB962C8B-B14F-4D97-AF65-F5344CB8AC3E}">
        <p14:creationId xmlns:p14="http://schemas.microsoft.com/office/powerpoint/2010/main" val="2678122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236F7-1016-466A-9716-943035146305}"/>
              </a:ext>
            </a:extLst>
          </p:cNvPr>
          <p:cNvSpPr>
            <a:spLocks noGrp="1"/>
          </p:cNvSpPr>
          <p:nvPr>
            <p:ph type="ctrTitle"/>
          </p:nvPr>
        </p:nvSpPr>
        <p:spPr/>
        <p:txBody>
          <a:bodyPr anchor="ctr" anchorCtr="0">
            <a:noAutofit/>
          </a:bodyPr>
          <a:lstStyle/>
          <a:p>
            <a:pPr>
              <a:spcBef>
                <a:spcPts val="0"/>
              </a:spcBef>
              <a:spcAft>
                <a:spcPts val="1200"/>
              </a:spcAft>
            </a:pPr>
            <a:r>
              <a:rPr lang="en-US" sz="4400" dirty="0"/>
              <a:t>Investigator Training</a:t>
            </a:r>
            <a:br>
              <a:rPr lang="en-US" sz="3600" dirty="0"/>
            </a:br>
            <a:endParaRPr lang="en-US" dirty="0"/>
          </a:p>
        </p:txBody>
      </p:sp>
      <p:pic>
        <p:nvPicPr>
          <p:cNvPr id="5" name="Picture 4">
            <a:extLst>
              <a:ext uri="{FF2B5EF4-FFF2-40B4-BE49-F238E27FC236}">
                <a16:creationId xmlns:a16="http://schemas.microsoft.com/office/drawing/2014/main" id="{BBB4AC39-88EB-47CB-95B0-1B4F6C3CBC76}"/>
              </a:ext>
            </a:extLst>
          </p:cNvPr>
          <p:cNvPicPr>
            <a:picLocks noChangeAspect="1"/>
          </p:cNvPicPr>
          <p:nvPr/>
        </p:nvPicPr>
        <p:blipFill>
          <a:blip r:embed="rId2" cstate="email">
            <a:alphaModFix amt="70000"/>
            <a:extLst>
              <a:ext uri="{28A0092B-C50C-407E-A947-70E740481C1C}">
                <a14:useLocalDpi xmlns:a14="http://schemas.microsoft.com/office/drawing/2010/main"/>
              </a:ext>
            </a:extLst>
          </a:blip>
          <a:stretch>
            <a:fillRect/>
          </a:stretch>
        </p:blipFill>
        <p:spPr>
          <a:xfrm>
            <a:off x="1205413" y="3974480"/>
            <a:ext cx="2727347" cy="1827058"/>
          </a:xfrm>
          <a:prstGeom prst="rect">
            <a:avLst/>
          </a:prstGeom>
        </p:spPr>
      </p:pic>
    </p:spTree>
    <p:extLst>
      <p:ext uri="{BB962C8B-B14F-4D97-AF65-F5344CB8AC3E}">
        <p14:creationId xmlns:p14="http://schemas.microsoft.com/office/powerpoint/2010/main" val="1561144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5A10E5-FC91-4462-B7C0-026E71D2F4BA}"/>
              </a:ext>
            </a:extLst>
          </p:cNvPr>
          <p:cNvSpPr>
            <a:spLocks noGrp="1"/>
          </p:cNvSpPr>
          <p:nvPr>
            <p:ph type="title"/>
          </p:nvPr>
        </p:nvSpPr>
        <p:spPr>
          <a:xfrm>
            <a:off x="652481" y="1382486"/>
            <a:ext cx="3547581" cy="4093028"/>
          </a:xfrm>
        </p:spPr>
        <p:txBody>
          <a:bodyPr anchor="ctr">
            <a:normAutofit/>
          </a:bodyPr>
          <a:lstStyle/>
          <a:p>
            <a:r>
              <a:rPr lang="en-US" sz="4400"/>
              <a:t>Investigation Tips</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DA0A34B2-D80F-404A-8312-323193ABDCF3}"/>
              </a:ext>
            </a:extLst>
          </p:cNvPr>
          <p:cNvGraphicFramePr>
            <a:graphicFrameLocks noGrp="1"/>
          </p:cNvGraphicFramePr>
          <p:nvPr>
            <p:ph idx="1"/>
            <p:extLst>
              <p:ext uri="{D42A27DB-BD31-4B8C-83A1-F6EECF244321}">
                <p14:modId xmlns:p14="http://schemas.microsoft.com/office/powerpoint/2010/main" val="668475050"/>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2564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B7A84-01D8-4FA4-B939-5D005F02BAC4}"/>
              </a:ext>
            </a:extLst>
          </p:cNvPr>
          <p:cNvSpPr>
            <a:spLocks noGrp="1"/>
          </p:cNvSpPr>
          <p:nvPr>
            <p:ph type="title"/>
          </p:nvPr>
        </p:nvSpPr>
        <p:spPr>
          <a:xfrm>
            <a:off x="677334" y="609600"/>
            <a:ext cx="9038166" cy="741528"/>
          </a:xfrm>
        </p:spPr>
        <p:txBody>
          <a:bodyPr>
            <a:normAutofit/>
          </a:bodyPr>
          <a:lstStyle/>
          <a:p>
            <a:r>
              <a:rPr lang="en-US" dirty="0"/>
              <a:t>Investigator’s Responsibilities in the Process</a:t>
            </a:r>
          </a:p>
        </p:txBody>
      </p:sp>
      <p:graphicFrame>
        <p:nvGraphicFramePr>
          <p:cNvPr id="4" name="Content Placeholder 3">
            <a:extLst>
              <a:ext uri="{FF2B5EF4-FFF2-40B4-BE49-F238E27FC236}">
                <a16:creationId xmlns:a16="http://schemas.microsoft.com/office/drawing/2014/main" id="{5095BF0B-186C-436B-A0EF-AFD887889990}"/>
              </a:ext>
            </a:extLst>
          </p:cNvPr>
          <p:cNvGraphicFramePr>
            <a:graphicFrameLocks noGrp="1"/>
          </p:cNvGraphicFramePr>
          <p:nvPr>
            <p:ph idx="1"/>
            <p:extLst>
              <p:ext uri="{D42A27DB-BD31-4B8C-83A1-F6EECF244321}">
                <p14:modId xmlns:p14="http://schemas.microsoft.com/office/powerpoint/2010/main" val="3221009230"/>
              </p:ext>
            </p:extLst>
          </p:nvPr>
        </p:nvGraphicFramePr>
        <p:xfrm>
          <a:off x="677335" y="1757780"/>
          <a:ext cx="9922604" cy="4615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0726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6F5B0-E27C-49F6-AF07-4BA46A3725D6}"/>
              </a:ext>
            </a:extLst>
          </p:cNvPr>
          <p:cNvSpPr>
            <a:spLocks noGrp="1"/>
          </p:cNvSpPr>
          <p:nvPr>
            <p:ph type="title"/>
          </p:nvPr>
        </p:nvSpPr>
        <p:spPr>
          <a:xfrm>
            <a:off x="677333" y="609600"/>
            <a:ext cx="9250437" cy="1320800"/>
          </a:xfrm>
        </p:spPr>
        <p:txBody>
          <a:bodyPr/>
          <a:lstStyle/>
          <a:p>
            <a:r>
              <a:rPr lang="en-US" dirty="0"/>
              <a:t>Investigator’s Responsibilities to Participants</a:t>
            </a:r>
          </a:p>
        </p:txBody>
      </p:sp>
      <p:graphicFrame>
        <p:nvGraphicFramePr>
          <p:cNvPr id="4" name="Content Placeholder 3">
            <a:extLst>
              <a:ext uri="{FF2B5EF4-FFF2-40B4-BE49-F238E27FC236}">
                <a16:creationId xmlns:a16="http://schemas.microsoft.com/office/drawing/2014/main" id="{F9E4C567-4C50-4BDF-878C-1CBF66EF00BB}"/>
              </a:ext>
            </a:extLst>
          </p:cNvPr>
          <p:cNvGraphicFramePr>
            <a:graphicFrameLocks noGrp="1"/>
          </p:cNvGraphicFramePr>
          <p:nvPr>
            <p:ph idx="1"/>
            <p:extLst>
              <p:ext uri="{D42A27DB-BD31-4B8C-83A1-F6EECF244321}">
                <p14:modId xmlns:p14="http://schemas.microsoft.com/office/powerpoint/2010/main" val="3543282178"/>
              </p:ext>
            </p:extLst>
          </p:nvPr>
        </p:nvGraphicFramePr>
        <p:xfrm>
          <a:off x="677863" y="1819564"/>
          <a:ext cx="8596312" cy="4428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8075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7CA9-1F25-451E-9248-3DD1E0B47F48}"/>
              </a:ext>
            </a:extLst>
          </p:cNvPr>
          <p:cNvSpPr>
            <a:spLocks noGrp="1"/>
          </p:cNvSpPr>
          <p:nvPr>
            <p:ph type="title"/>
          </p:nvPr>
        </p:nvSpPr>
        <p:spPr>
          <a:xfrm>
            <a:off x="643467" y="816638"/>
            <a:ext cx="3367359" cy="5224724"/>
          </a:xfrm>
        </p:spPr>
        <p:txBody>
          <a:bodyPr anchor="ctr">
            <a:normAutofit/>
          </a:bodyPr>
          <a:lstStyle/>
          <a:p>
            <a:r>
              <a:rPr lang="en-US" dirty="0"/>
              <a:t>Investigative Report</a:t>
            </a:r>
          </a:p>
        </p:txBody>
      </p:sp>
      <p:sp>
        <p:nvSpPr>
          <p:cNvPr id="3" name="Content Placeholder 2">
            <a:extLst>
              <a:ext uri="{FF2B5EF4-FFF2-40B4-BE49-F238E27FC236}">
                <a16:creationId xmlns:a16="http://schemas.microsoft.com/office/drawing/2014/main" id="{5527DFA7-C90B-488F-B7DD-8E4E3A8EAB35}"/>
              </a:ext>
            </a:extLst>
          </p:cNvPr>
          <p:cNvSpPr>
            <a:spLocks noGrp="1"/>
          </p:cNvSpPr>
          <p:nvPr>
            <p:ph idx="1"/>
          </p:nvPr>
        </p:nvSpPr>
        <p:spPr>
          <a:xfrm>
            <a:off x="4654295" y="816638"/>
            <a:ext cx="4619706" cy="5224724"/>
          </a:xfrm>
        </p:spPr>
        <p:txBody>
          <a:bodyPr anchor="ctr">
            <a:noAutofit/>
          </a:bodyPr>
          <a:lstStyle/>
          <a:p>
            <a:r>
              <a:rPr lang="en-US" sz="2400" dirty="0">
                <a:solidFill>
                  <a:schemeClr val="tx2"/>
                </a:solidFill>
              </a:rPr>
              <a:t>The investigator shall prepare an investigative report that fairly </a:t>
            </a:r>
            <a:r>
              <a:rPr lang="en-US" sz="2400" u="sng" dirty="0">
                <a:solidFill>
                  <a:schemeClr val="tx2"/>
                </a:solidFill>
              </a:rPr>
              <a:t>summarizes relevant evidence</a:t>
            </a:r>
            <a:r>
              <a:rPr lang="en-US" sz="2400" dirty="0">
                <a:solidFill>
                  <a:schemeClr val="tx2"/>
                </a:solidFill>
              </a:rPr>
              <a:t> and share the report with the parties and their advisors for review and response.</a:t>
            </a:r>
          </a:p>
          <a:p>
            <a:r>
              <a:rPr lang="en-US" sz="2400" dirty="0">
                <a:solidFill>
                  <a:schemeClr val="tx2"/>
                </a:solidFill>
              </a:rPr>
              <a:t>The investigator’s written report shall include an objective evaluation of all relevant evidence using a preponderance of the evidence standard to determine responsibility.</a:t>
            </a:r>
          </a:p>
        </p:txBody>
      </p:sp>
    </p:spTree>
    <p:extLst>
      <p:ext uri="{BB962C8B-B14F-4D97-AF65-F5344CB8AC3E}">
        <p14:creationId xmlns:p14="http://schemas.microsoft.com/office/powerpoint/2010/main" val="4244085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7445-405A-4D16-B82F-4685F4E1DBEF}"/>
              </a:ext>
            </a:extLst>
          </p:cNvPr>
          <p:cNvSpPr>
            <a:spLocks noGrp="1"/>
          </p:cNvSpPr>
          <p:nvPr>
            <p:ph type="title"/>
          </p:nvPr>
        </p:nvSpPr>
        <p:spPr/>
        <p:txBody>
          <a:bodyPr/>
          <a:lstStyle/>
          <a:p>
            <a:r>
              <a:rPr lang="en-US" dirty="0"/>
              <a:t>Relevance</a:t>
            </a:r>
          </a:p>
        </p:txBody>
      </p:sp>
      <p:sp>
        <p:nvSpPr>
          <p:cNvPr id="3" name="Content Placeholder 2">
            <a:extLst>
              <a:ext uri="{FF2B5EF4-FFF2-40B4-BE49-F238E27FC236}">
                <a16:creationId xmlns:a16="http://schemas.microsoft.com/office/drawing/2014/main" id="{BD18C1CB-A31F-448F-BFAE-5E2BB81754CC}"/>
              </a:ext>
            </a:extLst>
          </p:cNvPr>
          <p:cNvSpPr>
            <a:spLocks noGrp="1"/>
          </p:cNvSpPr>
          <p:nvPr>
            <p:ph idx="1"/>
          </p:nvPr>
        </p:nvSpPr>
        <p:spPr>
          <a:xfrm>
            <a:off x="1535837" y="1526959"/>
            <a:ext cx="7111013" cy="4607511"/>
          </a:xfrm>
        </p:spPr>
        <p:txBody>
          <a:bodyPr>
            <a:normAutofit fontScale="92500"/>
          </a:bodyPr>
          <a:lstStyle/>
          <a:p>
            <a:pPr marL="0" indent="0" algn="ctr">
              <a:buNone/>
            </a:pPr>
            <a:r>
              <a:rPr lang="en-US" sz="4500" dirty="0">
                <a:solidFill>
                  <a:schemeClr val="tx2"/>
                </a:solidFill>
              </a:rPr>
              <a:t>The tendency of a given item of evidence to prove or disprove one of the legal elements of the case, or to have probative value to make one of the elements of the case likelier or not.</a:t>
            </a:r>
          </a:p>
          <a:p>
            <a:pPr marL="0" indent="0">
              <a:buNone/>
            </a:pPr>
            <a:endParaRPr lang="en-US" dirty="0"/>
          </a:p>
        </p:txBody>
      </p:sp>
    </p:spTree>
    <p:extLst>
      <p:ext uri="{BB962C8B-B14F-4D97-AF65-F5344CB8AC3E}">
        <p14:creationId xmlns:p14="http://schemas.microsoft.com/office/powerpoint/2010/main" val="4113719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4A2C6-A4E5-45E4-9272-E1828E7800FE}"/>
              </a:ext>
            </a:extLst>
          </p:cNvPr>
          <p:cNvSpPr>
            <a:spLocks noGrp="1"/>
          </p:cNvSpPr>
          <p:nvPr>
            <p:ph type="title"/>
          </p:nvPr>
        </p:nvSpPr>
        <p:spPr/>
        <p:txBody>
          <a:bodyPr/>
          <a:lstStyle/>
          <a:p>
            <a:r>
              <a:rPr lang="en-US" dirty="0"/>
              <a:t>Preponderance of the Evidence</a:t>
            </a:r>
          </a:p>
        </p:txBody>
      </p:sp>
      <p:sp>
        <p:nvSpPr>
          <p:cNvPr id="3" name="Content Placeholder 2">
            <a:extLst>
              <a:ext uri="{FF2B5EF4-FFF2-40B4-BE49-F238E27FC236}">
                <a16:creationId xmlns:a16="http://schemas.microsoft.com/office/drawing/2014/main" id="{122FB148-DA5F-425C-A39C-78B0E7E76BB0}"/>
              </a:ext>
            </a:extLst>
          </p:cNvPr>
          <p:cNvSpPr>
            <a:spLocks noGrp="1"/>
          </p:cNvSpPr>
          <p:nvPr>
            <p:ph sz="half" idx="2"/>
          </p:nvPr>
        </p:nvSpPr>
        <p:spPr>
          <a:xfrm>
            <a:off x="675745" y="2160983"/>
            <a:ext cx="4185623" cy="3880379"/>
          </a:xfrm>
        </p:spPr>
        <p:txBody>
          <a:bodyPr>
            <a:noAutofit/>
          </a:bodyPr>
          <a:lstStyle/>
          <a:p>
            <a:pPr marL="0" indent="0">
              <a:buNone/>
            </a:pPr>
            <a:r>
              <a:rPr lang="en-US" sz="3200" b="0" i="0" dirty="0">
                <a:solidFill>
                  <a:schemeClr val="tx2"/>
                </a:solidFill>
                <a:effectLst/>
                <a:latin typeface="Open Sans"/>
              </a:rPr>
              <a:t>Evidence which is more credible and convincing than that presented by the other party or which shows that the fact to be proven is more probable than not.</a:t>
            </a:r>
            <a:endParaRPr lang="en-US" sz="3200" dirty="0">
              <a:solidFill>
                <a:schemeClr val="tx2"/>
              </a:solidFill>
            </a:endParaRPr>
          </a:p>
        </p:txBody>
      </p:sp>
      <p:pic>
        <p:nvPicPr>
          <p:cNvPr id="8" name="Content Placeholder 7" descr="Scales of justice">
            <a:extLst>
              <a:ext uri="{FF2B5EF4-FFF2-40B4-BE49-F238E27FC236}">
                <a16:creationId xmlns:a16="http://schemas.microsoft.com/office/drawing/2014/main" id="{0F75648C-8917-416F-9344-EF988739CAC8}"/>
              </a:ext>
            </a:extLst>
          </p:cNvPr>
          <p:cNvPicPr>
            <a:picLocks noGrp="1" noChangeAspect="1"/>
          </p:cNvPicPr>
          <p:nvPr>
            <p:ph sz="quarter" idx="4"/>
          </p:nvPr>
        </p:nvPicPr>
        <p:blipFill>
          <a:blip r:embed="rId2">
            <a:extLst>
              <a:ext uri="{96DAC541-7B7A-43D3-8B79-37D633B846F1}">
                <asvg:svgBlip xmlns:asvg="http://schemas.microsoft.com/office/drawing/2016/SVG/main" r:embed="rId3"/>
              </a:ext>
            </a:extLst>
          </a:blip>
          <a:stretch>
            <a:fillRect/>
          </a:stretch>
        </p:blipFill>
        <p:spPr>
          <a:xfrm>
            <a:off x="5286925" y="1494525"/>
            <a:ext cx="4087417" cy="4087417"/>
          </a:xfrm>
        </p:spPr>
      </p:pic>
    </p:spTree>
    <p:extLst>
      <p:ext uri="{BB962C8B-B14F-4D97-AF65-F5344CB8AC3E}">
        <p14:creationId xmlns:p14="http://schemas.microsoft.com/office/powerpoint/2010/main" val="1511323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236F7-1016-466A-9716-943035146305}"/>
              </a:ext>
            </a:extLst>
          </p:cNvPr>
          <p:cNvSpPr>
            <a:spLocks noGrp="1"/>
          </p:cNvSpPr>
          <p:nvPr>
            <p:ph type="title"/>
          </p:nvPr>
        </p:nvSpPr>
        <p:spPr/>
        <p:txBody>
          <a:bodyPr anchor="ctr" anchorCtr="0">
            <a:noAutofit/>
          </a:bodyPr>
          <a:lstStyle/>
          <a:p>
            <a:pPr algn="r">
              <a:spcBef>
                <a:spcPts val="0"/>
              </a:spcBef>
              <a:spcAft>
                <a:spcPts val="1200"/>
              </a:spcAft>
            </a:pPr>
            <a:r>
              <a:rPr lang="en-US" sz="4400" dirty="0"/>
              <a:t>Decision-Maker Training</a:t>
            </a:r>
            <a:br>
              <a:rPr lang="en-US" sz="3600" dirty="0"/>
            </a:br>
            <a:endParaRPr lang="en-US" dirty="0"/>
          </a:p>
        </p:txBody>
      </p:sp>
      <p:pic>
        <p:nvPicPr>
          <p:cNvPr id="5" name="Picture 4">
            <a:extLst>
              <a:ext uri="{FF2B5EF4-FFF2-40B4-BE49-F238E27FC236}">
                <a16:creationId xmlns:a16="http://schemas.microsoft.com/office/drawing/2014/main" id="{BBB4AC39-88EB-47CB-95B0-1B4F6C3CBC76}"/>
              </a:ext>
            </a:extLst>
          </p:cNvPr>
          <p:cNvPicPr>
            <a:picLocks noChangeAspect="1"/>
          </p:cNvPicPr>
          <p:nvPr/>
        </p:nvPicPr>
        <p:blipFill>
          <a:blip r:embed="rId2" cstate="email">
            <a:alphaModFix amt="70000"/>
            <a:extLst>
              <a:ext uri="{28A0092B-C50C-407E-A947-70E740481C1C}">
                <a14:useLocalDpi xmlns:a14="http://schemas.microsoft.com/office/drawing/2010/main"/>
              </a:ext>
            </a:extLst>
          </a:blip>
          <a:stretch>
            <a:fillRect/>
          </a:stretch>
        </p:blipFill>
        <p:spPr>
          <a:xfrm>
            <a:off x="677335" y="4527448"/>
            <a:ext cx="2727347" cy="1827058"/>
          </a:xfrm>
          <a:prstGeom prst="rect">
            <a:avLst/>
          </a:prstGeom>
        </p:spPr>
      </p:pic>
    </p:spTree>
    <p:extLst>
      <p:ext uri="{BB962C8B-B14F-4D97-AF65-F5344CB8AC3E}">
        <p14:creationId xmlns:p14="http://schemas.microsoft.com/office/powerpoint/2010/main" val="4140589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5" name="Rectangle 24">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3AD84D3-BED7-4AF5-8960-11AE6DB4D876}"/>
              </a:ext>
            </a:extLst>
          </p:cNvPr>
          <p:cNvPicPr>
            <a:picLocks noChangeAspect="1"/>
          </p:cNvPicPr>
          <p:nvPr/>
        </p:nvPicPr>
        <p:blipFill rotWithShape="1">
          <a:blip r:embed="rId3" cstate="email">
            <a:duotone>
              <a:prstClr val="black"/>
              <a:schemeClr val="tx2">
                <a:tint val="45000"/>
                <a:satMod val="400000"/>
              </a:schemeClr>
            </a:duotone>
            <a:alphaModFix amt="40000"/>
            <a:extLst>
              <a:ext uri="{28A0092B-C50C-407E-A947-70E740481C1C}">
                <a14:useLocalDpi xmlns:a14="http://schemas.microsoft.com/office/drawing/2010/main"/>
              </a:ext>
            </a:extLst>
          </a:blip>
          <a:srcRect/>
          <a:stretch/>
        </p:blipFill>
        <p:spPr>
          <a:xfrm>
            <a:off x="20" y="4514"/>
            <a:ext cx="12191980" cy="6857990"/>
          </a:xfrm>
          <a:prstGeom prst="rect">
            <a:avLst/>
          </a:prstGeom>
        </p:spPr>
      </p:pic>
      <p:sp>
        <p:nvSpPr>
          <p:cNvPr id="2" name="Title 1">
            <a:extLst>
              <a:ext uri="{FF2B5EF4-FFF2-40B4-BE49-F238E27FC236}">
                <a16:creationId xmlns:a16="http://schemas.microsoft.com/office/drawing/2014/main" id="{696FA507-110D-47D7-A3A3-B5542C54260E}"/>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z="3300"/>
              <a:t>The U.S. Supreme Court Interpreted Title VII Protections to Extend to LGBTQ Workers</a:t>
            </a:r>
          </a:p>
        </p:txBody>
      </p:sp>
      <p:sp>
        <p:nvSpPr>
          <p:cNvPr id="3" name="Content Placeholder 2">
            <a:extLst>
              <a:ext uri="{FF2B5EF4-FFF2-40B4-BE49-F238E27FC236}">
                <a16:creationId xmlns:a16="http://schemas.microsoft.com/office/drawing/2014/main" id="{9715F61E-1D4F-4A63-B9AB-468FFC8F0EB2}"/>
              </a:ext>
            </a:extLst>
          </p:cNvPr>
          <p:cNvSpPr>
            <a:spLocks noGrp="1"/>
          </p:cNvSpPr>
          <p:nvPr>
            <p:ph sz="half" idx="1"/>
          </p:nvPr>
        </p:nvSpPr>
        <p:spPr>
          <a:xfrm>
            <a:off x="677333" y="2160589"/>
            <a:ext cx="10713997" cy="4331196"/>
          </a:xfrm>
        </p:spPr>
        <p:txBody>
          <a:bodyPr vert="horz" lIns="91440" tIns="45720" rIns="91440" bIns="45720" rtlCol="0">
            <a:normAutofit fontScale="47500" lnSpcReduction="20000"/>
          </a:bodyPr>
          <a:lstStyle/>
          <a:p>
            <a:pPr fontAlgn="base">
              <a:lnSpc>
                <a:spcPct val="90000"/>
              </a:lnSpc>
            </a:pPr>
            <a:r>
              <a:rPr lang="en-US" sz="3800" b="0" i="0" dirty="0">
                <a:solidFill>
                  <a:schemeClr val="tx1"/>
                </a:solidFill>
                <a:effectLst/>
              </a:rPr>
              <a:t>The court considered two sets of cases. The first concerned a pair of lawsuits from gay men who said they were fired because of their sexual orientation: </a:t>
            </a:r>
            <a:r>
              <a:rPr lang="en-US" sz="3800" b="0" i="0" u="sng" dirty="0">
                <a:solidFill>
                  <a:schemeClr val="tx1"/>
                </a:solidFill>
                <a:effectLst/>
                <a:hlinkClick r:id="rId4">
                  <a:extLst>
                    <a:ext uri="{A12FA001-AC4F-418D-AE19-62706E023703}">
                      <ahyp:hlinkClr xmlns:ahyp="http://schemas.microsoft.com/office/drawing/2018/hyperlinkcolor" val="tx"/>
                    </a:ext>
                  </a:extLst>
                </a:hlinkClick>
              </a:rPr>
              <a:t>Bostock v. Clayton County, Ga.</a:t>
            </a:r>
            <a:r>
              <a:rPr lang="en-US" sz="3800" b="0" i="0" dirty="0">
                <a:solidFill>
                  <a:schemeClr val="tx1"/>
                </a:solidFill>
                <a:effectLst/>
              </a:rPr>
              <a:t>, No. 17-1618, and </a:t>
            </a:r>
            <a:r>
              <a:rPr lang="en-US" sz="3800" b="0" i="0" u="sng" dirty="0">
                <a:solidFill>
                  <a:schemeClr val="tx1"/>
                </a:solidFill>
                <a:effectLst/>
                <a:hlinkClick r:id="rId5">
                  <a:extLst>
                    <a:ext uri="{A12FA001-AC4F-418D-AE19-62706E023703}">
                      <ahyp:hlinkClr xmlns:ahyp="http://schemas.microsoft.com/office/drawing/2018/hyperlinkcolor" val="tx"/>
                    </a:ext>
                  </a:extLst>
                </a:hlinkClick>
              </a:rPr>
              <a:t>Altitude Express Inc. v. </a:t>
            </a:r>
            <a:r>
              <a:rPr lang="en-US" sz="3800" b="0" i="0" u="sng" dirty="0" err="1">
                <a:solidFill>
                  <a:schemeClr val="tx1"/>
                </a:solidFill>
                <a:effectLst/>
                <a:hlinkClick r:id="rId5">
                  <a:extLst>
                    <a:ext uri="{A12FA001-AC4F-418D-AE19-62706E023703}">
                      <ahyp:hlinkClr xmlns:ahyp="http://schemas.microsoft.com/office/drawing/2018/hyperlinkcolor" val="tx"/>
                    </a:ext>
                  </a:extLst>
                </a:hlinkClick>
              </a:rPr>
              <a:t>Zarda</a:t>
            </a:r>
            <a:r>
              <a:rPr lang="en-US" sz="3800" b="0" i="0" dirty="0">
                <a:solidFill>
                  <a:schemeClr val="tx1"/>
                </a:solidFill>
                <a:effectLst/>
              </a:rPr>
              <a:t>, No. 17-1623.</a:t>
            </a:r>
          </a:p>
          <a:p>
            <a:pPr fontAlgn="base">
              <a:lnSpc>
                <a:spcPct val="90000"/>
              </a:lnSpc>
            </a:pPr>
            <a:r>
              <a:rPr lang="en-US" sz="3800" b="0" i="0" dirty="0">
                <a:solidFill>
                  <a:schemeClr val="tx1"/>
                </a:solidFill>
                <a:effectLst/>
              </a:rPr>
              <a:t>The case on gender identity, </a:t>
            </a:r>
            <a:r>
              <a:rPr lang="en-US" sz="3800" b="0" i="0" u="sng" dirty="0">
                <a:solidFill>
                  <a:schemeClr val="tx1"/>
                </a:solidFill>
                <a:effectLst/>
                <a:hlinkClick r:id="rId6">
                  <a:extLst>
                    <a:ext uri="{A12FA001-AC4F-418D-AE19-62706E023703}">
                      <ahyp:hlinkClr xmlns:ahyp="http://schemas.microsoft.com/office/drawing/2018/hyperlinkcolor" val="tx"/>
                    </a:ext>
                  </a:extLst>
                </a:hlinkClick>
              </a:rPr>
              <a:t>R.G. &amp; G.R. Harris Funeral Homes Inc. v. Equal Employment Opportunity Commission</a:t>
            </a:r>
            <a:r>
              <a:rPr lang="en-US" sz="3800" b="0" i="0" dirty="0">
                <a:solidFill>
                  <a:schemeClr val="tx1"/>
                </a:solidFill>
                <a:effectLst/>
              </a:rPr>
              <a:t>, No. 18-107, was brought by a transgender woman, Aimee Stephens, who was fired from a Michigan funeral home after she announced in 2013 that she was a transgender woman and would start working in women’s clothing.</a:t>
            </a:r>
          </a:p>
          <a:p>
            <a:pPr fontAlgn="base">
              <a:lnSpc>
                <a:spcPct val="90000"/>
              </a:lnSpc>
            </a:pPr>
            <a:r>
              <a:rPr lang="en-US" sz="3800" dirty="0">
                <a:solidFill>
                  <a:schemeClr val="tx1"/>
                </a:solidFill>
              </a:rPr>
              <a:t>T</a:t>
            </a:r>
            <a:r>
              <a:rPr lang="en-US" sz="3800" b="0" i="0" dirty="0">
                <a:solidFill>
                  <a:schemeClr val="tx1"/>
                </a:solidFill>
                <a:effectLst/>
              </a:rPr>
              <a:t>he question for the justices was the meaning of a statute, Title VII of the Civil Rights Act of 1964, which bars employment discrimination based on race, religion, national origin and sex. They had to decide whether that last prohibition — discrimination </a:t>
            </a:r>
            <a:r>
              <a:rPr lang="en-US" sz="3800" dirty="0">
                <a:solidFill>
                  <a:schemeClr val="tx1"/>
                </a:solidFill>
              </a:rPr>
              <a:t>based on</a:t>
            </a:r>
            <a:r>
              <a:rPr lang="en-US" sz="3800" b="0" i="0" dirty="0">
                <a:solidFill>
                  <a:schemeClr val="tx1"/>
                </a:solidFill>
                <a:effectLst/>
              </a:rPr>
              <a:t> sex — applies to many millions of gay and transgender workers.</a:t>
            </a:r>
          </a:p>
          <a:p>
            <a:pPr fontAlgn="base">
              <a:lnSpc>
                <a:spcPct val="90000"/>
              </a:lnSpc>
            </a:pPr>
            <a:r>
              <a:rPr lang="en-US" sz="3800" b="0" i="0" dirty="0">
                <a:solidFill>
                  <a:schemeClr val="tx1"/>
                </a:solidFill>
                <a:effectLst/>
              </a:rPr>
              <a:t>Justice Gorsuch wrote that it did.</a:t>
            </a:r>
          </a:p>
          <a:p>
            <a:pPr fontAlgn="base">
              <a:lnSpc>
                <a:spcPct val="90000"/>
              </a:lnSpc>
            </a:pPr>
            <a:r>
              <a:rPr lang="en-US" sz="3800" b="0" i="0" dirty="0">
                <a:solidFill>
                  <a:schemeClr val="tx1"/>
                </a:solidFill>
                <a:effectLst/>
              </a:rPr>
              <a:t>“An employer who fires an individual for being homosexual or transgender fires that person for traits or actions it would not have questioned in members of a different sex,” he wrote.</a:t>
            </a:r>
          </a:p>
          <a:p>
            <a:pPr fontAlgn="base">
              <a:lnSpc>
                <a:spcPct val="90000"/>
              </a:lnSpc>
            </a:pPr>
            <a:r>
              <a:rPr lang="en-US" sz="3800" b="0" i="0" dirty="0">
                <a:solidFill>
                  <a:schemeClr val="tx1"/>
                </a:solidFill>
                <a:effectLst/>
              </a:rPr>
              <a:t>“It is impossible,” Justice Gorsuch wrote, “to discriminate against a person for being homosexual or transgender without discriminating against that individual based on sex.”</a:t>
            </a:r>
            <a:br>
              <a:rPr lang="en-US" sz="1300" b="0" i="0" cap="all" dirty="0">
                <a:solidFill>
                  <a:srgbClr val="FFFFFF"/>
                </a:solidFill>
                <a:effectLst/>
              </a:rPr>
            </a:br>
            <a:endParaRPr lang="en-US" sz="1300" dirty="0">
              <a:solidFill>
                <a:srgbClr val="FFFFFF"/>
              </a:solidFill>
            </a:endParaRPr>
          </a:p>
        </p:txBody>
      </p:sp>
    </p:spTree>
    <p:extLst>
      <p:ext uri="{BB962C8B-B14F-4D97-AF65-F5344CB8AC3E}">
        <p14:creationId xmlns:p14="http://schemas.microsoft.com/office/powerpoint/2010/main" val="2377819929"/>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DB1B7E2-4E37-42A6-AB4D-9D059592AD7B}"/>
              </a:ext>
            </a:extLst>
          </p:cNvPr>
          <p:cNvGraphicFramePr>
            <a:graphicFrameLocks noGrp="1"/>
          </p:cNvGraphicFramePr>
          <p:nvPr>
            <p:ph idx="1"/>
            <p:extLst>
              <p:ext uri="{D42A27DB-BD31-4B8C-83A1-F6EECF244321}">
                <p14:modId xmlns:p14="http://schemas.microsoft.com/office/powerpoint/2010/main" val="3075928535"/>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78380DEB-2134-4007-8E64-8F7C2E91ECE2}"/>
              </a:ext>
            </a:extLst>
          </p:cNvPr>
          <p:cNvGraphicFramePr/>
          <p:nvPr>
            <p:extLst>
              <p:ext uri="{D42A27DB-BD31-4B8C-83A1-F6EECF244321}">
                <p14:modId xmlns:p14="http://schemas.microsoft.com/office/powerpoint/2010/main" val="2956255962"/>
              </p:ext>
            </p:extLst>
          </p:nvPr>
        </p:nvGraphicFramePr>
        <p:xfrm>
          <a:off x="540552" y="719666"/>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295532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D3899-B2B5-47FC-9730-2D79090FA28B}"/>
              </a:ext>
            </a:extLst>
          </p:cNvPr>
          <p:cNvSpPr>
            <a:spLocks noGrp="1"/>
          </p:cNvSpPr>
          <p:nvPr>
            <p:ph type="title"/>
          </p:nvPr>
        </p:nvSpPr>
        <p:spPr/>
        <p:txBody>
          <a:bodyPr/>
          <a:lstStyle/>
          <a:p>
            <a:r>
              <a:rPr lang="en-US" dirty="0"/>
              <a:t>Relevance and Evidence</a:t>
            </a:r>
          </a:p>
        </p:txBody>
      </p:sp>
      <p:sp>
        <p:nvSpPr>
          <p:cNvPr id="3" name="Content Placeholder 2">
            <a:extLst>
              <a:ext uri="{FF2B5EF4-FFF2-40B4-BE49-F238E27FC236}">
                <a16:creationId xmlns:a16="http://schemas.microsoft.com/office/drawing/2014/main" id="{21DA009B-7502-415F-884A-8B01B813EAF5}"/>
              </a:ext>
            </a:extLst>
          </p:cNvPr>
          <p:cNvSpPr>
            <a:spLocks noGrp="1"/>
          </p:cNvSpPr>
          <p:nvPr>
            <p:ph idx="1"/>
          </p:nvPr>
        </p:nvSpPr>
        <p:spPr>
          <a:xfrm>
            <a:off x="677334" y="1553593"/>
            <a:ext cx="8596668" cy="4487770"/>
          </a:xfrm>
        </p:spPr>
        <p:txBody>
          <a:bodyPr anchor="ctr">
            <a:normAutofit/>
          </a:bodyPr>
          <a:lstStyle/>
          <a:p>
            <a:r>
              <a:rPr lang="en-US" sz="2500" dirty="0">
                <a:solidFill>
                  <a:schemeClr val="tx2"/>
                </a:solidFill>
              </a:rPr>
              <a:t>Look to initial complaint, review investigation report.</a:t>
            </a:r>
          </a:p>
          <a:p>
            <a:r>
              <a:rPr lang="en-US" sz="2500" dirty="0">
                <a:solidFill>
                  <a:schemeClr val="tx2"/>
                </a:solidFill>
              </a:rPr>
              <a:t>Consider all information that supports either parties’ position, or in contradiction to them. </a:t>
            </a:r>
          </a:p>
          <a:p>
            <a:r>
              <a:rPr lang="en-US" sz="2500" dirty="0">
                <a:solidFill>
                  <a:schemeClr val="tx2"/>
                </a:solidFill>
              </a:rPr>
              <a:t>Try to focus investigation on the complaint, but if additional issues arise, provide parties with the required notice.</a:t>
            </a:r>
          </a:p>
          <a:p>
            <a:r>
              <a:rPr lang="en-US" sz="2500" dirty="0">
                <a:solidFill>
                  <a:schemeClr val="tx2"/>
                </a:solidFill>
              </a:rPr>
              <a:t>Be cautious of any evidence related to the sexual predisposition or sexual history of the complainant.</a:t>
            </a:r>
          </a:p>
          <a:p>
            <a:r>
              <a:rPr lang="en-US" sz="2500" dirty="0">
                <a:solidFill>
                  <a:schemeClr val="tx2"/>
                </a:solidFill>
              </a:rPr>
              <a:t>In questions exchanged by parties in lieu of hearing, all questions must be relevant. </a:t>
            </a:r>
          </a:p>
        </p:txBody>
      </p:sp>
    </p:spTree>
    <p:extLst>
      <p:ext uri="{BB962C8B-B14F-4D97-AF65-F5344CB8AC3E}">
        <p14:creationId xmlns:p14="http://schemas.microsoft.com/office/powerpoint/2010/main" val="2314770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26F86-103F-48C5-B933-622AB54A86F7}"/>
              </a:ext>
            </a:extLst>
          </p:cNvPr>
          <p:cNvSpPr>
            <a:spLocks noGrp="1"/>
          </p:cNvSpPr>
          <p:nvPr>
            <p:ph type="title"/>
          </p:nvPr>
        </p:nvSpPr>
        <p:spPr>
          <a:xfrm>
            <a:off x="6691746" y="816289"/>
            <a:ext cx="3144982" cy="5225422"/>
          </a:xfrm>
        </p:spPr>
        <p:txBody>
          <a:bodyPr anchor="ctr">
            <a:normAutofit/>
          </a:bodyPr>
          <a:lstStyle/>
          <a:p>
            <a:pPr algn="ctr"/>
            <a:r>
              <a:rPr lang="en-US" dirty="0"/>
              <a:t>Sexual Predisposition of Complainant</a:t>
            </a:r>
          </a:p>
        </p:txBody>
      </p:sp>
      <p:sp>
        <p:nvSpPr>
          <p:cNvPr id="3" name="Content Placeholder 2">
            <a:extLst>
              <a:ext uri="{FF2B5EF4-FFF2-40B4-BE49-F238E27FC236}">
                <a16:creationId xmlns:a16="http://schemas.microsoft.com/office/drawing/2014/main" id="{54B01712-C5BD-40DA-82E6-105A0E4A51A0}"/>
              </a:ext>
            </a:extLst>
          </p:cNvPr>
          <p:cNvSpPr>
            <a:spLocks noGrp="1"/>
          </p:cNvSpPr>
          <p:nvPr>
            <p:ph idx="1"/>
          </p:nvPr>
        </p:nvSpPr>
        <p:spPr>
          <a:xfrm>
            <a:off x="519663" y="816289"/>
            <a:ext cx="5970162" cy="5225422"/>
          </a:xfrm>
        </p:spPr>
        <p:txBody>
          <a:bodyPr anchor="ctr">
            <a:normAutofit/>
          </a:bodyPr>
          <a:lstStyle/>
          <a:p>
            <a:pPr marL="0" indent="0">
              <a:buNone/>
            </a:pPr>
            <a:r>
              <a:rPr lang="en-US" sz="2500" dirty="0">
                <a:solidFill>
                  <a:schemeClr val="tx2"/>
                </a:solidFill>
              </a:rPr>
              <a:t>Questions and evidence about the complainant’s sexual predisposition or prior sexual behavior are not relevant, unless such questions and evidence about the complainant’s prior sexual behavior are offered to prove that someone other than the respondent committed the conduct alleged by the complainant, or if the questions and evidence concern specific incidents of the complainant’s prior sexual behavior with respect to the respondent and are offered to prove consent. </a:t>
            </a:r>
          </a:p>
        </p:txBody>
      </p:sp>
    </p:spTree>
    <p:extLst>
      <p:ext uri="{BB962C8B-B14F-4D97-AF65-F5344CB8AC3E}">
        <p14:creationId xmlns:p14="http://schemas.microsoft.com/office/powerpoint/2010/main" val="3526058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FE18C7-AA35-433B-BEA1-FDB739151050}"/>
              </a:ext>
            </a:extLst>
          </p:cNvPr>
          <p:cNvSpPr>
            <a:spLocks noGrp="1"/>
          </p:cNvSpPr>
          <p:nvPr>
            <p:ph type="title"/>
          </p:nvPr>
        </p:nvSpPr>
        <p:spPr/>
        <p:txBody>
          <a:bodyPr/>
          <a:lstStyle/>
          <a:p>
            <a:r>
              <a:rPr lang="en-US" dirty="0"/>
              <a:t>Technology Issues</a:t>
            </a:r>
          </a:p>
        </p:txBody>
      </p:sp>
      <p:sp>
        <p:nvSpPr>
          <p:cNvPr id="5" name="Content Placeholder 4">
            <a:extLst>
              <a:ext uri="{FF2B5EF4-FFF2-40B4-BE49-F238E27FC236}">
                <a16:creationId xmlns:a16="http://schemas.microsoft.com/office/drawing/2014/main" id="{4159ADC6-6E76-4B66-8597-55F8239F65AC}"/>
              </a:ext>
            </a:extLst>
          </p:cNvPr>
          <p:cNvSpPr>
            <a:spLocks noGrp="1"/>
          </p:cNvSpPr>
          <p:nvPr>
            <p:ph idx="1"/>
          </p:nvPr>
        </p:nvSpPr>
        <p:spPr/>
        <p:txBody>
          <a:bodyPr anchor="ctr"/>
          <a:lstStyle/>
          <a:p>
            <a:r>
              <a:rPr lang="en-US" sz="3200" dirty="0">
                <a:solidFill>
                  <a:schemeClr val="tx2"/>
                </a:solidFill>
              </a:rPr>
              <a:t>If performing a hearing, it must be recorded. Be sure to work with district technology staff ahead of hearings to be prepared. </a:t>
            </a:r>
          </a:p>
          <a:p>
            <a:r>
              <a:rPr lang="en-US" sz="3200" dirty="0">
                <a:solidFill>
                  <a:schemeClr val="tx2"/>
                </a:solidFill>
              </a:rPr>
              <a:t>Ensure the hearing space can accommodate equipment: Access to outlets, sound quality, etc. </a:t>
            </a:r>
          </a:p>
          <a:p>
            <a:pPr lvl="1"/>
            <a:endParaRPr lang="en-US" dirty="0"/>
          </a:p>
          <a:p>
            <a:pPr lvl="1"/>
            <a:endParaRPr lang="en-US" dirty="0"/>
          </a:p>
        </p:txBody>
      </p:sp>
    </p:spTree>
    <p:extLst>
      <p:ext uri="{BB962C8B-B14F-4D97-AF65-F5344CB8AC3E}">
        <p14:creationId xmlns:p14="http://schemas.microsoft.com/office/powerpoint/2010/main" val="1262190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411C-9EAA-446C-8225-7D738D03D8BD}"/>
              </a:ext>
            </a:extLst>
          </p:cNvPr>
          <p:cNvSpPr>
            <a:spLocks noGrp="1"/>
          </p:cNvSpPr>
          <p:nvPr>
            <p:ph type="title"/>
          </p:nvPr>
        </p:nvSpPr>
        <p:spPr/>
        <p:txBody>
          <a:bodyPr/>
          <a:lstStyle/>
          <a:p>
            <a:r>
              <a:rPr lang="en-US" dirty="0"/>
              <a:t>Written Determination of Responsibility</a:t>
            </a:r>
          </a:p>
        </p:txBody>
      </p:sp>
      <p:graphicFrame>
        <p:nvGraphicFramePr>
          <p:cNvPr id="6" name="Content Placeholder 5">
            <a:extLst>
              <a:ext uri="{FF2B5EF4-FFF2-40B4-BE49-F238E27FC236}">
                <a16:creationId xmlns:a16="http://schemas.microsoft.com/office/drawing/2014/main" id="{1985600A-EACD-4B67-A1E6-282148C14563}"/>
              </a:ext>
            </a:extLst>
          </p:cNvPr>
          <p:cNvGraphicFramePr>
            <a:graphicFrameLocks noGrp="1"/>
          </p:cNvGraphicFramePr>
          <p:nvPr>
            <p:ph idx="1"/>
            <p:extLst>
              <p:ext uri="{D42A27DB-BD31-4B8C-83A1-F6EECF244321}">
                <p14:modId xmlns:p14="http://schemas.microsoft.com/office/powerpoint/2010/main" val="3745779266"/>
              </p:ext>
            </p:extLst>
          </p:nvPr>
        </p:nvGraphicFramePr>
        <p:xfrm>
          <a:off x="135603" y="1270000"/>
          <a:ext cx="8965868" cy="5228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7595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1" name="Rectangle 19">
            <a:extLst>
              <a:ext uri="{FF2B5EF4-FFF2-40B4-BE49-F238E27FC236}">
                <a16:creationId xmlns:a16="http://schemas.microsoft.com/office/drawing/2014/main" id="{4F57DB1C-6494-4CC4-A5E8-931957565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2" name="Isosceles Triangle 21">
            <a:extLst>
              <a:ext uri="{FF2B5EF4-FFF2-40B4-BE49-F238E27FC236}">
                <a16:creationId xmlns:a16="http://schemas.microsoft.com/office/drawing/2014/main" id="{FFFB778B-5206-4BB0-A468-327E71367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Shape 23">
            <a:extLst>
              <a:ext uri="{FF2B5EF4-FFF2-40B4-BE49-F238E27FC236}">
                <a16:creationId xmlns:a16="http://schemas.microsoft.com/office/drawing/2014/main" id="{E6C0471D-BE03-4D81-BDB5-D510BC0D8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3379" y="-1"/>
            <a:ext cx="5438621" cy="6857999"/>
          </a:xfrm>
          <a:custGeom>
            <a:avLst/>
            <a:gdLst>
              <a:gd name="connsiteX0" fmla="*/ 0 w 5438621"/>
              <a:gd name="connsiteY0" fmla="*/ 0 h 6857999"/>
              <a:gd name="connsiteX1" fmla="*/ 573774 w 5438621"/>
              <a:gd name="connsiteY1" fmla="*/ 0 h 6857999"/>
              <a:gd name="connsiteX2" fmla="*/ 1182808 w 5438621"/>
              <a:gd name="connsiteY2" fmla="*/ 0 h 6857999"/>
              <a:gd name="connsiteX3" fmla="*/ 4537195 w 5438621"/>
              <a:gd name="connsiteY3" fmla="*/ 0 h 6857999"/>
              <a:gd name="connsiteX4" fmla="*/ 5187609 w 5438621"/>
              <a:gd name="connsiteY4" fmla="*/ 0 h 6857999"/>
              <a:gd name="connsiteX5" fmla="*/ 5438621 w 5438621"/>
              <a:gd name="connsiteY5" fmla="*/ 0 h 6857999"/>
              <a:gd name="connsiteX6" fmla="*/ 5438621 w 5438621"/>
              <a:gd name="connsiteY6" fmla="*/ 6857999 h 6857999"/>
              <a:gd name="connsiteX7" fmla="*/ 4802807 w 5438621"/>
              <a:gd name="connsiteY7" fmla="*/ 6857999 h 6857999"/>
              <a:gd name="connsiteX8" fmla="*/ 4537195 w 5438621"/>
              <a:gd name="connsiteY8" fmla="*/ 6857999 h 6857999"/>
              <a:gd name="connsiteX9" fmla="*/ 1182808 w 5438621"/>
              <a:gd name="connsiteY9" fmla="*/ 6857999 h 6857999"/>
              <a:gd name="connsiteX10" fmla="*/ 1049897 w 5438621"/>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8621" h="6857999">
                <a:moveTo>
                  <a:pt x="0" y="0"/>
                </a:moveTo>
                <a:lnTo>
                  <a:pt x="573774" y="0"/>
                </a:lnTo>
                <a:lnTo>
                  <a:pt x="1182808" y="0"/>
                </a:lnTo>
                <a:lnTo>
                  <a:pt x="4537195" y="0"/>
                </a:lnTo>
                <a:lnTo>
                  <a:pt x="5187609" y="0"/>
                </a:lnTo>
                <a:lnTo>
                  <a:pt x="5438621" y="0"/>
                </a:lnTo>
                <a:lnTo>
                  <a:pt x="5438621" y="6857999"/>
                </a:lnTo>
                <a:lnTo>
                  <a:pt x="4802807" y="6857999"/>
                </a:lnTo>
                <a:lnTo>
                  <a:pt x="4537195" y="6857999"/>
                </a:lnTo>
                <a:lnTo>
                  <a:pt x="1182808" y="6857999"/>
                </a:lnTo>
                <a:lnTo>
                  <a:pt x="1049897" y="6857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cxnSp>
        <p:nvCxnSpPr>
          <p:cNvPr id="44" name="Straight Connector 25">
            <a:extLst>
              <a:ext uri="{FF2B5EF4-FFF2-40B4-BE49-F238E27FC236}">
                <a16:creationId xmlns:a16="http://schemas.microsoft.com/office/drawing/2014/main" id="{E5E836EB-03CD-4BA5-A751-21D2ACC283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53743" y="3483429"/>
            <a:ext cx="6738258" cy="3374570"/>
          </a:xfrm>
          <a:prstGeom prst="line">
            <a:avLst/>
          </a:prstGeom>
          <a:ln w="9525">
            <a:solidFill>
              <a:schemeClr val="accent1">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27">
            <a:extLst>
              <a:ext uri="{FF2B5EF4-FFF2-40B4-BE49-F238E27FC236}">
                <a16:creationId xmlns:a16="http://schemas.microsoft.com/office/drawing/2014/main" id="{22721A85-1EA4-4D87-97AB-0BB4AB78F9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78143" y="0"/>
            <a:ext cx="860630" cy="6857999"/>
          </a:xfrm>
          <a:prstGeom prst="line">
            <a:avLst/>
          </a:prstGeom>
          <a:ln w="15875" cap="sq">
            <a:solidFill>
              <a:schemeClr val="accent1"/>
            </a:solidFill>
            <a:bevel/>
          </a:ln>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32403A73-4BD2-4B5C-BE0D-7FD87BE03A7F}"/>
              </a:ext>
            </a:extLst>
          </p:cNvPr>
          <p:cNvSpPr>
            <a:spLocks noGrp="1"/>
          </p:cNvSpPr>
          <p:nvPr>
            <p:ph type="body" idx="1"/>
          </p:nvPr>
        </p:nvSpPr>
        <p:spPr>
          <a:xfrm>
            <a:off x="7534654" y="1892300"/>
            <a:ext cx="3425445" cy="3073400"/>
          </a:xfrm>
        </p:spPr>
        <p:txBody>
          <a:bodyPr vert="horz" lIns="91440" tIns="45720" rIns="91440" bIns="45720" rtlCol="0" anchor="ctr">
            <a:normAutofit/>
          </a:bodyPr>
          <a:lstStyle/>
          <a:p>
            <a:r>
              <a:rPr lang="en-US" sz="3200" dirty="0">
                <a:solidFill>
                  <a:srgbClr val="FFFFFF"/>
                </a:solidFill>
              </a:rPr>
              <a:t>Let’s brainstorm!</a:t>
            </a:r>
          </a:p>
        </p:txBody>
      </p:sp>
      <p:sp>
        <p:nvSpPr>
          <p:cNvPr id="46" name="Isosceles Triangle 29">
            <a:extLst>
              <a:ext uri="{FF2B5EF4-FFF2-40B4-BE49-F238E27FC236}">
                <a16:creationId xmlns:a16="http://schemas.microsoft.com/office/drawing/2014/main" id="{A27691EB-14CF-4237-B5EB-C94B92677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49404" y="0"/>
            <a:ext cx="842596" cy="5666154"/>
          </a:xfrm>
          <a:prstGeom prst="triangle">
            <a:avLst>
              <a:gd name="adj" fmla="val 100000"/>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226B126-1959-49E1-9144-A17359BAC5B2}"/>
              </a:ext>
            </a:extLst>
          </p:cNvPr>
          <p:cNvSpPr>
            <a:spLocks noGrp="1"/>
          </p:cNvSpPr>
          <p:nvPr>
            <p:ph type="title"/>
          </p:nvPr>
        </p:nvSpPr>
        <p:spPr>
          <a:xfrm>
            <a:off x="829734" y="854529"/>
            <a:ext cx="5799665" cy="5148943"/>
          </a:xfrm>
        </p:spPr>
        <p:txBody>
          <a:bodyPr vert="horz" lIns="91440" tIns="45720" rIns="91440" bIns="45720" rtlCol="0" anchor="ctr">
            <a:normAutofit/>
          </a:bodyPr>
          <a:lstStyle/>
          <a:p>
            <a:pPr algn="r">
              <a:lnSpc>
                <a:spcPct val="90000"/>
              </a:lnSpc>
            </a:pPr>
            <a:r>
              <a:rPr lang="en-US" sz="5100" dirty="0"/>
              <a:t>I’m going to guess you have questions concerning who you will plug into these roles. 							</a:t>
            </a:r>
          </a:p>
        </p:txBody>
      </p:sp>
    </p:spTree>
    <p:extLst>
      <p:ext uri="{BB962C8B-B14F-4D97-AF65-F5344CB8AC3E}">
        <p14:creationId xmlns:p14="http://schemas.microsoft.com/office/powerpoint/2010/main" val="21413696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C2925-2F8B-46C9-A7BB-423F5CC1D222}"/>
              </a:ext>
            </a:extLst>
          </p:cNvPr>
          <p:cNvSpPr>
            <a:spLocks noGrp="1"/>
          </p:cNvSpPr>
          <p:nvPr>
            <p:ph type="title"/>
          </p:nvPr>
        </p:nvSpPr>
        <p:spPr/>
        <p:txBody>
          <a:bodyPr anchor="ctr">
            <a:normAutofit/>
          </a:bodyPr>
          <a:lstStyle/>
          <a:p>
            <a:r>
              <a:rPr lang="en-US" sz="5400" dirty="0">
                <a:solidFill>
                  <a:schemeClr val="tx2"/>
                </a:solidFill>
              </a:rPr>
              <a:t>Parental Rights</a:t>
            </a:r>
          </a:p>
        </p:txBody>
      </p:sp>
      <p:sp>
        <p:nvSpPr>
          <p:cNvPr id="3" name="Content Placeholder 2">
            <a:extLst>
              <a:ext uri="{FF2B5EF4-FFF2-40B4-BE49-F238E27FC236}">
                <a16:creationId xmlns:a16="http://schemas.microsoft.com/office/drawing/2014/main" id="{020D9E2F-0B9C-49D9-A432-44D11549CCBF}"/>
              </a:ext>
            </a:extLst>
          </p:cNvPr>
          <p:cNvSpPr>
            <a:spLocks noGrp="1"/>
          </p:cNvSpPr>
          <p:nvPr>
            <p:ph idx="1"/>
          </p:nvPr>
        </p:nvSpPr>
        <p:spPr/>
        <p:txBody>
          <a:bodyPr anchor="ctr">
            <a:normAutofit/>
          </a:bodyPr>
          <a:lstStyle/>
          <a:p>
            <a:pPr marL="0" indent="0">
              <a:buNone/>
            </a:pPr>
            <a:r>
              <a:rPr lang="en-US" sz="4600" dirty="0">
                <a:solidFill>
                  <a:schemeClr val="tx2"/>
                </a:solidFill>
              </a:rPr>
              <a:t>Parents maintain right to act on behalf of their child, whether complainant, respondent, party, etc.</a:t>
            </a:r>
          </a:p>
        </p:txBody>
      </p:sp>
    </p:spTree>
    <p:extLst>
      <p:ext uri="{BB962C8B-B14F-4D97-AF65-F5344CB8AC3E}">
        <p14:creationId xmlns:p14="http://schemas.microsoft.com/office/powerpoint/2010/main" val="269362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D2555-18F7-447C-AD3A-00E134C21BD5}"/>
              </a:ext>
            </a:extLst>
          </p:cNvPr>
          <p:cNvSpPr>
            <a:spLocks noGrp="1"/>
          </p:cNvSpPr>
          <p:nvPr>
            <p:ph type="title"/>
          </p:nvPr>
        </p:nvSpPr>
        <p:spPr>
          <a:xfrm>
            <a:off x="677334" y="395056"/>
            <a:ext cx="4214262" cy="606641"/>
          </a:xfrm>
        </p:spPr>
        <p:txBody>
          <a:bodyPr>
            <a:normAutofit fontScale="90000"/>
          </a:bodyPr>
          <a:lstStyle/>
          <a:p>
            <a:r>
              <a:rPr lang="en-US" dirty="0"/>
              <a:t>Retaliation Prohibited</a:t>
            </a:r>
          </a:p>
        </p:txBody>
      </p:sp>
      <p:sp>
        <p:nvSpPr>
          <p:cNvPr id="3" name="Content Placeholder 2">
            <a:extLst>
              <a:ext uri="{FF2B5EF4-FFF2-40B4-BE49-F238E27FC236}">
                <a16:creationId xmlns:a16="http://schemas.microsoft.com/office/drawing/2014/main" id="{7EAA07D1-F370-44C6-936F-E58446344014}"/>
              </a:ext>
            </a:extLst>
          </p:cNvPr>
          <p:cNvSpPr>
            <a:spLocks noGrp="1"/>
          </p:cNvSpPr>
          <p:nvPr>
            <p:ph idx="1"/>
          </p:nvPr>
        </p:nvSpPr>
        <p:spPr>
          <a:xfrm>
            <a:off x="677334" y="1001697"/>
            <a:ext cx="8596668" cy="5461247"/>
          </a:xfrm>
        </p:spPr>
        <p:txBody>
          <a:bodyPr>
            <a:normAutofit/>
          </a:bodyPr>
          <a:lstStyle/>
          <a:p>
            <a:pPr marL="0" indent="0">
              <a:buNone/>
            </a:pPr>
            <a:r>
              <a:rPr lang="en-US" sz="2500" dirty="0">
                <a:solidFill>
                  <a:schemeClr val="tx2"/>
                </a:solidFill>
              </a:rPr>
              <a:t>Complaints alleging retaliation may be filed according to the formal complaint investigation procedures for sex discrimination.</a:t>
            </a:r>
          </a:p>
          <a:p>
            <a:pPr marL="0" indent="0">
              <a:buNone/>
            </a:pPr>
            <a:endParaRPr lang="en-US" sz="2500" dirty="0">
              <a:solidFill>
                <a:schemeClr val="tx2"/>
              </a:solidFill>
            </a:endParaRPr>
          </a:p>
          <a:p>
            <a:pPr marL="57150" indent="0">
              <a:buNone/>
            </a:pPr>
            <a:r>
              <a:rPr lang="en-US" sz="2500" dirty="0">
                <a:solidFill>
                  <a:schemeClr val="tx2"/>
                </a:solidFill>
              </a:rPr>
              <a:t>No district or other person may intimidate, threaten, coerce, or discriminate against any individual for the purpose of interfering with any right or privilege secured by title IX or this part, or because the individual has made a report or complaint, testified, assisted, or participated or refused to participate in any manner in an investigation, proceeding, or hearing under this part. </a:t>
            </a:r>
          </a:p>
        </p:txBody>
      </p:sp>
    </p:spTree>
    <p:extLst>
      <p:ext uri="{BB962C8B-B14F-4D97-AF65-F5344CB8AC3E}">
        <p14:creationId xmlns:p14="http://schemas.microsoft.com/office/powerpoint/2010/main" val="3356812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CD40210-D4B5-44A9-9E17-6AACB0993052}"/>
              </a:ext>
            </a:extLst>
          </p:cNvPr>
          <p:cNvSpPr>
            <a:spLocks noGrp="1"/>
          </p:cNvSpPr>
          <p:nvPr>
            <p:ph type="title"/>
          </p:nvPr>
        </p:nvSpPr>
        <p:spPr>
          <a:xfrm>
            <a:off x="643467" y="816638"/>
            <a:ext cx="3185585" cy="5224724"/>
          </a:xfrm>
        </p:spPr>
        <p:txBody>
          <a:bodyPr anchor="ctr">
            <a:normAutofit/>
          </a:bodyPr>
          <a:lstStyle/>
          <a:p>
            <a:r>
              <a:rPr lang="en-US" dirty="0"/>
              <a:t>Recordkeeping</a:t>
            </a:r>
            <a:br>
              <a:rPr lang="en-US" dirty="0"/>
            </a:br>
            <a:r>
              <a:rPr lang="en-US" dirty="0"/>
              <a:t>Requirements</a:t>
            </a:r>
          </a:p>
        </p:txBody>
      </p:sp>
      <p:graphicFrame>
        <p:nvGraphicFramePr>
          <p:cNvPr id="8" name="Content Placeholder 3">
            <a:extLst>
              <a:ext uri="{FF2B5EF4-FFF2-40B4-BE49-F238E27FC236}">
                <a16:creationId xmlns:a16="http://schemas.microsoft.com/office/drawing/2014/main" id="{21C10656-4D78-48C9-AE39-2FCA91057200}"/>
              </a:ext>
            </a:extLst>
          </p:cNvPr>
          <p:cNvGraphicFramePr>
            <a:graphicFrameLocks noGrp="1"/>
          </p:cNvGraphicFramePr>
          <p:nvPr>
            <p:ph idx="1"/>
            <p:extLst>
              <p:ext uri="{D42A27DB-BD31-4B8C-83A1-F6EECF244321}">
                <p14:modId xmlns:p14="http://schemas.microsoft.com/office/powerpoint/2010/main" val="828658690"/>
              </p:ext>
            </p:extLst>
          </p:nvPr>
        </p:nvGraphicFramePr>
        <p:xfrm>
          <a:off x="4654550" y="301557"/>
          <a:ext cx="6386344" cy="6303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6521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D2555-18F7-447C-AD3A-00E134C21BD5}"/>
              </a:ext>
            </a:extLst>
          </p:cNvPr>
          <p:cNvSpPr>
            <a:spLocks noGrp="1"/>
          </p:cNvSpPr>
          <p:nvPr>
            <p:ph type="title"/>
          </p:nvPr>
        </p:nvSpPr>
        <p:spPr>
          <a:xfrm>
            <a:off x="677334" y="395056"/>
            <a:ext cx="4214262" cy="606641"/>
          </a:xfrm>
        </p:spPr>
        <p:txBody>
          <a:bodyPr>
            <a:normAutofit fontScale="90000"/>
          </a:bodyPr>
          <a:lstStyle/>
          <a:p>
            <a:r>
              <a:rPr lang="en-US" dirty="0"/>
              <a:t>Retaliation Prohibited</a:t>
            </a:r>
          </a:p>
        </p:txBody>
      </p:sp>
      <p:sp>
        <p:nvSpPr>
          <p:cNvPr id="3" name="Content Placeholder 2">
            <a:extLst>
              <a:ext uri="{FF2B5EF4-FFF2-40B4-BE49-F238E27FC236}">
                <a16:creationId xmlns:a16="http://schemas.microsoft.com/office/drawing/2014/main" id="{7EAA07D1-F370-44C6-936F-E58446344014}"/>
              </a:ext>
            </a:extLst>
          </p:cNvPr>
          <p:cNvSpPr>
            <a:spLocks noGrp="1"/>
          </p:cNvSpPr>
          <p:nvPr>
            <p:ph idx="1"/>
          </p:nvPr>
        </p:nvSpPr>
        <p:spPr>
          <a:xfrm>
            <a:off x="677334" y="1001697"/>
            <a:ext cx="8596668" cy="5461247"/>
          </a:xfrm>
        </p:spPr>
        <p:txBody>
          <a:bodyPr>
            <a:normAutofit fontScale="92500" lnSpcReduction="10000"/>
          </a:bodyPr>
          <a:lstStyle/>
          <a:p>
            <a:pPr marL="0" indent="0">
              <a:buNone/>
            </a:pPr>
            <a:r>
              <a:rPr lang="en-US" sz="2000" dirty="0">
                <a:solidFill>
                  <a:schemeClr val="tx2"/>
                </a:solidFill>
              </a:rPr>
              <a:t>Complaints alleging retaliation may be filed according to the formal complaint investigation procedures for sex discrimination.</a:t>
            </a:r>
          </a:p>
          <a:p>
            <a:pPr lvl="1"/>
            <a:r>
              <a:rPr lang="en-US" sz="1800" dirty="0">
                <a:solidFill>
                  <a:schemeClr val="tx2"/>
                </a:solidFill>
              </a:rPr>
              <a:t>No district or other person may intimidate, threaten, coerce, or discriminate against any individual for the purpose of interfering with any right or privilege secured by title IX or this part, or because the individual has made a report or complaint, testified, assisted, or participated or refused to participate in any manner in an investigation, proceeding, or hearing under this part. </a:t>
            </a:r>
          </a:p>
          <a:p>
            <a:pPr lvl="1"/>
            <a:r>
              <a:rPr lang="en-US" sz="1800" dirty="0">
                <a:solidFill>
                  <a:schemeClr val="tx2"/>
                </a:solidFill>
              </a:rPr>
              <a:t>Intimidation, threats, coercion, or discrimination, including charges against an individual for code of conduct violations that do not involve sex discrimination or sexual harassment, but arise out of the same facts or circumstances as a report or complaint of sex discrimination, or a report or formal complaint of sexual harassment, for the purpose of interfering with any right or privilege secured by title IX or this part, constitutes retaliation. </a:t>
            </a:r>
          </a:p>
          <a:p>
            <a:pPr lvl="1"/>
            <a:r>
              <a:rPr lang="en-US" sz="1800" dirty="0">
                <a:solidFill>
                  <a:schemeClr val="tx2"/>
                </a:solidFill>
              </a:rPr>
              <a:t>The district must keep confidential the identity of any individual who has made a report or complaint of sex discrimination, including any individual who has made a report or filed a formal complaint of sexual harassment, any complainant, any individual who has been reported to be the perpetrator of sex discrimination, any respondent, and any witness, except as may be permitted by the FERPA, as required by law, or to conduct any investigation, hearing, or judicial proceeding arising thereunder. </a:t>
            </a:r>
          </a:p>
        </p:txBody>
      </p:sp>
    </p:spTree>
    <p:extLst>
      <p:ext uri="{BB962C8B-B14F-4D97-AF65-F5344CB8AC3E}">
        <p14:creationId xmlns:p14="http://schemas.microsoft.com/office/powerpoint/2010/main" val="1706695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936F-250A-4E04-B223-8B95D99E4C89}"/>
              </a:ext>
            </a:extLst>
          </p:cNvPr>
          <p:cNvSpPr>
            <a:spLocks noGrp="1"/>
          </p:cNvSpPr>
          <p:nvPr>
            <p:ph type="title"/>
          </p:nvPr>
        </p:nvSpPr>
        <p:spPr/>
        <p:txBody>
          <a:bodyPr/>
          <a:lstStyle/>
          <a:p>
            <a:r>
              <a:rPr lang="en-US" dirty="0"/>
              <a:t>Education Program and Activities</a:t>
            </a:r>
          </a:p>
        </p:txBody>
      </p:sp>
      <p:sp>
        <p:nvSpPr>
          <p:cNvPr id="3" name="Content Placeholder 2">
            <a:extLst>
              <a:ext uri="{FF2B5EF4-FFF2-40B4-BE49-F238E27FC236}">
                <a16:creationId xmlns:a16="http://schemas.microsoft.com/office/drawing/2014/main" id="{13E0C893-27C4-4E79-A188-25A7BDF94542}"/>
              </a:ext>
            </a:extLst>
          </p:cNvPr>
          <p:cNvSpPr>
            <a:spLocks noGrp="1"/>
          </p:cNvSpPr>
          <p:nvPr>
            <p:ph idx="1"/>
          </p:nvPr>
        </p:nvSpPr>
        <p:spPr>
          <a:xfrm>
            <a:off x="151078" y="1930400"/>
            <a:ext cx="9649179" cy="3777622"/>
          </a:xfrm>
        </p:spPr>
        <p:txBody>
          <a:bodyPr/>
          <a:lstStyle/>
          <a:p>
            <a:r>
              <a:rPr lang="en-US" sz="2400" dirty="0"/>
              <a:t>“locations, events, or circumstances over which the recipient exercised substantial control over both the respondent and the context in which the sexual harassment occurs, and also includes any building owned or controlled by a student organization that is officially recognized by a postsecondary institution”</a:t>
            </a:r>
          </a:p>
          <a:p>
            <a:pPr lvl="1"/>
            <a:r>
              <a:rPr lang="en-US" sz="2400" dirty="0"/>
              <a:t>Think similar to “nexus to school” consideration in student discipline.</a:t>
            </a:r>
          </a:p>
          <a:p>
            <a:pPr lvl="1"/>
            <a:r>
              <a:rPr lang="en-US" sz="2400" dirty="0"/>
              <a:t>“In the United States”</a:t>
            </a:r>
          </a:p>
          <a:p>
            <a:endParaRPr lang="en-US" dirty="0"/>
          </a:p>
          <a:p>
            <a:endParaRPr lang="en-US" dirty="0"/>
          </a:p>
        </p:txBody>
      </p:sp>
    </p:spTree>
    <p:extLst>
      <p:ext uri="{BB962C8B-B14F-4D97-AF65-F5344CB8AC3E}">
        <p14:creationId xmlns:p14="http://schemas.microsoft.com/office/powerpoint/2010/main" val="1612381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4" name="Straight Connector 3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AE1E1D65-8116-4647-B9CE-A5041162E41D}"/>
              </a:ext>
            </a:extLst>
          </p:cNvPr>
          <p:cNvSpPr>
            <a:spLocks noGrp="1"/>
          </p:cNvSpPr>
          <p:nvPr>
            <p:ph type="title"/>
          </p:nvPr>
        </p:nvSpPr>
        <p:spPr>
          <a:xfrm>
            <a:off x="5536734" y="609600"/>
            <a:ext cx="3737268" cy="1320800"/>
          </a:xfrm>
        </p:spPr>
        <p:txBody>
          <a:bodyPr vert="horz" lIns="91440" tIns="45720" rIns="91440" bIns="45720" rtlCol="0" anchor="t">
            <a:normAutofit/>
          </a:bodyPr>
          <a:lstStyle/>
          <a:p>
            <a:pPr>
              <a:lnSpc>
                <a:spcPct val="90000"/>
              </a:lnSpc>
            </a:pPr>
            <a:r>
              <a:rPr lang="en-US" sz="4000" dirty="0"/>
              <a:t>Scenario: A Shy Source </a:t>
            </a:r>
          </a:p>
        </p:txBody>
      </p:sp>
      <p:sp>
        <p:nvSpPr>
          <p:cNvPr id="3" name="Content Placeholder 2">
            <a:extLst>
              <a:ext uri="{FF2B5EF4-FFF2-40B4-BE49-F238E27FC236}">
                <a16:creationId xmlns:a16="http://schemas.microsoft.com/office/drawing/2014/main" id="{6CB4183D-B133-4C6A-9BEF-5274A0F9F371}"/>
              </a:ext>
            </a:extLst>
          </p:cNvPr>
          <p:cNvSpPr>
            <a:spLocks noGrp="1"/>
          </p:cNvSpPr>
          <p:nvPr>
            <p:ph sz="half" idx="1"/>
          </p:nvPr>
        </p:nvSpPr>
        <p:spPr>
          <a:xfrm>
            <a:off x="5209563" y="2019567"/>
            <a:ext cx="4064439" cy="4326647"/>
          </a:xfrm>
        </p:spPr>
        <p:txBody>
          <a:bodyPr vert="horz" lIns="91440" tIns="45720" rIns="91440" bIns="45720" rtlCol="0">
            <a:normAutofit fontScale="92500" lnSpcReduction="10000"/>
          </a:bodyPr>
          <a:lstStyle/>
          <a:p>
            <a:pPr>
              <a:lnSpc>
                <a:spcPct val="90000"/>
              </a:lnSpc>
            </a:pPr>
            <a:r>
              <a:rPr lang="en-US" sz="2000" dirty="0"/>
              <a:t>A male bus driver came to the Title IX Coordinator alleging that the female transportation director has been calling him pet names and finding times while he’s bent over checking tires and fluid levels to brush up against him or give him “atta boy” smacks on the hindquarters.</a:t>
            </a:r>
          </a:p>
          <a:p>
            <a:pPr>
              <a:lnSpc>
                <a:spcPct val="90000"/>
              </a:lnSpc>
            </a:pPr>
            <a:r>
              <a:rPr lang="en-US" sz="2000" dirty="0"/>
              <a:t>He is uncomfortable with this continuing, but he’s not willing to file a complaint if it means she will know he is the one who complained.</a:t>
            </a:r>
          </a:p>
          <a:p>
            <a:pPr>
              <a:lnSpc>
                <a:spcPct val="90000"/>
              </a:lnSpc>
            </a:pPr>
            <a:r>
              <a:rPr lang="en-US" sz="2000" dirty="0"/>
              <a:t>Can you keep his identity a secret during this process?</a:t>
            </a:r>
          </a:p>
        </p:txBody>
      </p:sp>
      <p:pic>
        <p:nvPicPr>
          <p:cNvPr id="8" name="Content Placeholder 7">
            <a:extLst>
              <a:ext uri="{FF2B5EF4-FFF2-40B4-BE49-F238E27FC236}">
                <a16:creationId xmlns:a16="http://schemas.microsoft.com/office/drawing/2014/main" id="{7BDDB540-6484-47E0-B580-83190EF8F752}"/>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5" name="Isosceles Triangle 4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77251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36ED2555-18F7-447C-AD3A-00E134C21BD5}"/>
              </a:ext>
            </a:extLst>
          </p:cNvPr>
          <p:cNvSpPr>
            <a:spLocks noGrp="1"/>
          </p:cNvSpPr>
          <p:nvPr>
            <p:ph type="title"/>
          </p:nvPr>
        </p:nvSpPr>
        <p:spPr>
          <a:xfrm>
            <a:off x="7181723" y="609600"/>
            <a:ext cx="4512989" cy="2227730"/>
          </a:xfrm>
        </p:spPr>
        <p:txBody>
          <a:bodyPr anchor="ctr">
            <a:normAutofit/>
          </a:bodyPr>
          <a:lstStyle/>
          <a:p>
            <a:r>
              <a:rPr lang="en-US" dirty="0">
                <a:solidFill>
                  <a:srgbClr val="FFFFFF"/>
                </a:solidFill>
              </a:rPr>
              <a:t>Retaliation Prohibited</a:t>
            </a:r>
          </a:p>
        </p:txBody>
      </p:sp>
      <p:pic>
        <p:nvPicPr>
          <p:cNvPr id="4" name="Picture 3">
            <a:extLst>
              <a:ext uri="{FF2B5EF4-FFF2-40B4-BE49-F238E27FC236}">
                <a16:creationId xmlns:a16="http://schemas.microsoft.com/office/drawing/2014/main" id="{0635BE4E-2EE3-4654-BAC8-41546DB31CA3}"/>
              </a:ext>
            </a:extLst>
          </p:cNvPr>
          <p:cNvPicPr>
            <a:picLocks noChangeAspect="1"/>
          </p:cNvPicPr>
          <p:nvPr/>
        </p:nvPicPr>
        <p:blipFill>
          <a:blip r:embed="rId2"/>
          <a:stretch>
            <a:fillRect/>
          </a:stretch>
        </p:blipFill>
        <p:spPr>
          <a:xfrm>
            <a:off x="757251" y="1545062"/>
            <a:ext cx="3856774" cy="3856774"/>
          </a:xfrm>
          <a:prstGeom prst="rect">
            <a:avLst/>
          </a:prstGeom>
        </p:spPr>
      </p:pic>
      <p:sp>
        <p:nvSpPr>
          <p:cNvPr id="3" name="Content Placeholder 2">
            <a:extLst>
              <a:ext uri="{FF2B5EF4-FFF2-40B4-BE49-F238E27FC236}">
                <a16:creationId xmlns:a16="http://schemas.microsoft.com/office/drawing/2014/main" id="{7EAA07D1-F370-44C6-936F-E58446344014}"/>
              </a:ext>
            </a:extLst>
          </p:cNvPr>
          <p:cNvSpPr>
            <a:spLocks noGrp="1"/>
          </p:cNvSpPr>
          <p:nvPr>
            <p:ph idx="1"/>
          </p:nvPr>
        </p:nvSpPr>
        <p:spPr>
          <a:xfrm>
            <a:off x="7181725" y="2837329"/>
            <a:ext cx="4512988" cy="3317938"/>
          </a:xfrm>
        </p:spPr>
        <p:txBody>
          <a:bodyPr anchor="t">
            <a:normAutofit fontScale="92500" lnSpcReduction="20000"/>
          </a:bodyPr>
          <a:lstStyle/>
          <a:p>
            <a:pPr>
              <a:lnSpc>
                <a:spcPct val="90000"/>
              </a:lnSpc>
            </a:pPr>
            <a:r>
              <a:rPr lang="en-US" sz="2000" dirty="0">
                <a:solidFill>
                  <a:srgbClr val="FFFFFF"/>
                </a:solidFill>
              </a:rPr>
              <a:t>The exercise of rights protected under the First Amendment does not constitute retaliation prohibited by Title IX. </a:t>
            </a:r>
          </a:p>
          <a:p>
            <a:pPr>
              <a:lnSpc>
                <a:spcPct val="90000"/>
              </a:lnSpc>
            </a:pPr>
            <a:r>
              <a:rPr lang="en-US" sz="2000" dirty="0">
                <a:solidFill>
                  <a:srgbClr val="FFFFFF"/>
                </a:solidFill>
              </a:rPr>
              <a:t>Charging an individual with a code of conduct violation for making a materially false statement in bad faith in the course of a formal complaint investigation proceeding does not constitute retaliation, provided, however, that a determination regarding responsibility, alone, is not sufficient to conclude that any party made a materially false statement in bad faith. </a:t>
            </a:r>
          </a:p>
        </p:txBody>
      </p:sp>
    </p:spTree>
    <p:extLst>
      <p:ext uri="{BB962C8B-B14F-4D97-AF65-F5344CB8AC3E}">
        <p14:creationId xmlns:p14="http://schemas.microsoft.com/office/powerpoint/2010/main" val="15270768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477D0-6EEB-4A8C-AF18-29D223151BAA}"/>
              </a:ext>
            </a:extLst>
          </p:cNvPr>
          <p:cNvSpPr>
            <a:spLocks noGrp="1"/>
          </p:cNvSpPr>
          <p:nvPr>
            <p:ph type="title"/>
          </p:nvPr>
        </p:nvSpPr>
        <p:spPr>
          <a:xfrm>
            <a:off x="677334" y="609600"/>
            <a:ext cx="8596668" cy="1320800"/>
          </a:xfrm>
        </p:spPr>
        <p:txBody>
          <a:bodyPr anchor="t">
            <a:normAutofit/>
          </a:bodyPr>
          <a:lstStyle/>
          <a:p>
            <a:r>
              <a:rPr lang="en-US" dirty="0"/>
              <a:t>Scenario: Singing Like a Canary</a:t>
            </a:r>
          </a:p>
        </p:txBody>
      </p:sp>
      <p:sp>
        <p:nvSpPr>
          <p:cNvPr id="3" name="Content Placeholder 2">
            <a:extLst>
              <a:ext uri="{FF2B5EF4-FFF2-40B4-BE49-F238E27FC236}">
                <a16:creationId xmlns:a16="http://schemas.microsoft.com/office/drawing/2014/main" id="{72CD3796-EF8F-4ACB-8A1F-BAC3D1F04231}"/>
              </a:ext>
            </a:extLst>
          </p:cNvPr>
          <p:cNvSpPr>
            <a:spLocks noGrp="1"/>
          </p:cNvSpPr>
          <p:nvPr>
            <p:ph idx="1"/>
          </p:nvPr>
        </p:nvSpPr>
        <p:spPr>
          <a:xfrm>
            <a:off x="677334" y="1709057"/>
            <a:ext cx="3957349" cy="4735286"/>
          </a:xfrm>
        </p:spPr>
        <p:txBody>
          <a:bodyPr>
            <a:normAutofit/>
          </a:bodyPr>
          <a:lstStyle/>
          <a:p>
            <a:r>
              <a:rPr lang="en-US" dirty="0"/>
              <a:t>One of your teachers was the Respondent in a Title IX investigation, which culminated in a negative finding, as well as her receiving a written reprimand and being placed on a plan of improvement.</a:t>
            </a:r>
          </a:p>
          <a:p>
            <a:r>
              <a:rPr lang="en-US" dirty="0"/>
              <a:t>She now takes to Facebook and posts her frustrations with the process, the finding, and her coworkers who participated in the investigation.</a:t>
            </a:r>
          </a:p>
          <a:p>
            <a:r>
              <a:rPr lang="en-US" dirty="0"/>
              <a:t>What, if any, recourse do you have in this situation?</a:t>
            </a:r>
          </a:p>
        </p:txBody>
      </p:sp>
      <p:pic>
        <p:nvPicPr>
          <p:cNvPr id="4" name="Picture 3">
            <a:extLst>
              <a:ext uri="{FF2B5EF4-FFF2-40B4-BE49-F238E27FC236}">
                <a16:creationId xmlns:a16="http://schemas.microsoft.com/office/drawing/2014/main" id="{709EFE7A-60BC-4C5C-B17F-63CF3B3113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87137" y="2159331"/>
            <a:ext cx="4204989" cy="2911954"/>
          </a:xfrm>
          <a:prstGeom prst="rect">
            <a:avLst/>
          </a:prstGeom>
        </p:spPr>
      </p:pic>
    </p:spTree>
    <p:extLst>
      <p:ext uri="{BB962C8B-B14F-4D97-AF65-F5344CB8AC3E}">
        <p14:creationId xmlns:p14="http://schemas.microsoft.com/office/powerpoint/2010/main" val="6802626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Shape 37">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E4E75EA-41FB-45C4-89A2-23AC8A8AA825}"/>
              </a:ext>
            </a:extLst>
          </p:cNvPr>
          <p:cNvSpPr>
            <a:spLocks noGrp="1"/>
          </p:cNvSpPr>
          <p:nvPr>
            <p:ph type="title"/>
          </p:nvPr>
        </p:nvSpPr>
        <p:spPr>
          <a:xfrm>
            <a:off x="1554120" y="1020871"/>
            <a:ext cx="6960759" cy="2849671"/>
          </a:xfrm>
        </p:spPr>
        <p:txBody>
          <a:bodyPr vert="horz" lIns="91440" tIns="45720" rIns="91440" bIns="45720" rtlCol="0" anchor="b">
            <a:normAutofit/>
          </a:bodyPr>
          <a:lstStyle/>
          <a:p>
            <a:r>
              <a:rPr lang="en-US" sz="6600">
                <a:solidFill>
                  <a:srgbClr val="FFFFFF"/>
                </a:solidFill>
              </a:rPr>
              <a:t>Wrapping up…	</a:t>
            </a:r>
          </a:p>
        </p:txBody>
      </p:sp>
      <p:sp>
        <p:nvSpPr>
          <p:cNvPr id="5" name="Text Placeholder 4">
            <a:extLst>
              <a:ext uri="{FF2B5EF4-FFF2-40B4-BE49-F238E27FC236}">
                <a16:creationId xmlns:a16="http://schemas.microsoft.com/office/drawing/2014/main" id="{5D8BD212-137D-484B-A51D-0957701593D0}"/>
              </a:ext>
            </a:extLst>
          </p:cNvPr>
          <p:cNvSpPr>
            <a:spLocks noGrp="1"/>
          </p:cNvSpPr>
          <p:nvPr>
            <p:ph type="body" idx="1"/>
          </p:nvPr>
        </p:nvSpPr>
        <p:spPr>
          <a:xfrm>
            <a:off x="1683088" y="3962088"/>
            <a:ext cx="6112077" cy="1186108"/>
          </a:xfrm>
        </p:spPr>
        <p:txBody>
          <a:bodyPr vert="horz" lIns="91440" tIns="45720" rIns="91440" bIns="45720" rtlCol="0" anchor="t">
            <a:normAutofit/>
          </a:bodyPr>
          <a:lstStyle/>
          <a:p>
            <a:r>
              <a:rPr lang="en-US" dirty="0">
                <a:solidFill>
                  <a:srgbClr val="FFFFFF">
                    <a:alpha val="70000"/>
                  </a:srgbClr>
                </a:solidFill>
              </a:rPr>
              <a:t>Let’s see if we got this.</a:t>
            </a:r>
          </a:p>
        </p:txBody>
      </p:sp>
      <p:sp>
        <p:nvSpPr>
          <p:cNvPr id="40" name="Isosceles Triangle 39">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7278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Shape 2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B36F4DE-F5AA-4E5C-9A21-9C3B561E2938}"/>
              </a:ext>
            </a:extLst>
          </p:cNvPr>
          <p:cNvSpPr>
            <a:spLocks noGrp="1"/>
          </p:cNvSpPr>
          <p:nvPr>
            <p:ph type="title"/>
          </p:nvPr>
        </p:nvSpPr>
        <p:spPr>
          <a:xfrm>
            <a:off x="7181723" y="609600"/>
            <a:ext cx="4512989" cy="2227730"/>
          </a:xfrm>
        </p:spPr>
        <p:txBody>
          <a:bodyPr anchor="ctr">
            <a:normAutofit/>
          </a:bodyPr>
          <a:lstStyle/>
          <a:p>
            <a:pPr>
              <a:lnSpc>
                <a:spcPct val="90000"/>
              </a:lnSpc>
            </a:pPr>
            <a:r>
              <a:rPr lang="en-US" b="1">
                <a:solidFill>
                  <a:srgbClr val="FFFFFF"/>
                </a:solidFill>
              </a:rPr>
              <a:t>What Makes This Wrong?</a:t>
            </a:r>
            <a:br>
              <a:rPr lang="en-US" b="1">
                <a:solidFill>
                  <a:srgbClr val="FFFFFF"/>
                </a:solidFill>
              </a:rPr>
            </a:br>
            <a:r>
              <a:rPr lang="en-US">
                <a:solidFill>
                  <a:srgbClr val="FFFFFF"/>
                </a:solidFill>
              </a:rPr>
              <a:t>(Other Than Common Decency)</a:t>
            </a:r>
          </a:p>
        </p:txBody>
      </p:sp>
      <p:pic>
        <p:nvPicPr>
          <p:cNvPr id="7" name="Picture 6">
            <a:extLst>
              <a:ext uri="{FF2B5EF4-FFF2-40B4-BE49-F238E27FC236}">
                <a16:creationId xmlns:a16="http://schemas.microsoft.com/office/drawing/2014/main" id="{92D1FF5E-4857-46EC-9E43-F66D5F6884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2779" y="1168399"/>
            <a:ext cx="3065717" cy="4610101"/>
          </a:xfrm>
          <a:prstGeom prst="rect">
            <a:avLst/>
          </a:prstGeom>
        </p:spPr>
      </p:pic>
      <p:sp>
        <p:nvSpPr>
          <p:cNvPr id="3" name="Content Placeholder 2">
            <a:extLst>
              <a:ext uri="{FF2B5EF4-FFF2-40B4-BE49-F238E27FC236}">
                <a16:creationId xmlns:a16="http://schemas.microsoft.com/office/drawing/2014/main" id="{16461E98-2B75-4B06-A9BC-448098531719}"/>
              </a:ext>
            </a:extLst>
          </p:cNvPr>
          <p:cNvSpPr>
            <a:spLocks noGrp="1"/>
          </p:cNvSpPr>
          <p:nvPr>
            <p:ph idx="1"/>
          </p:nvPr>
        </p:nvSpPr>
        <p:spPr>
          <a:xfrm>
            <a:off x="7181725" y="2837329"/>
            <a:ext cx="4512988" cy="3317938"/>
          </a:xfrm>
        </p:spPr>
        <p:txBody>
          <a:bodyPr anchor="t">
            <a:normAutofit/>
          </a:bodyPr>
          <a:lstStyle/>
          <a:p>
            <a:r>
              <a:rPr lang="en-US">
                <a:solidFill>
                  <a:srgbClr val="FFFFFF"/>
                </a:solidFill>
              </a:rPr>
              <a:t>14</a:t>
            </a:r>
            <a:r>
              <a:rPr lang="en-US" baseline="30000">
                <a:solidFill>
                  <a:srgbClr val="FFFFFF"/>
                </a:solidFill>
              </a:rPr>
              <a:t>th</a:t>
            </a:r>
            <a:r>
              <a:rPr lang="en-US">
                <a:solidFill>
                  <a:srgbClr val="FFFFFF"/>
                </a:solidFill>
              </a:rPr>
              <a:t> Amendment – Equal Protection</a:t>
            </a:r>
          </a:p>
          <a:p>
            <a:r>
              <a:rPr lang="en-US">
                <a:solidFill>
                  <a:srgbClr val="FFFFFF"/>
                </a:solidFill>
              </a:rPr>
              <a:t>Title VII Civil Rights Act – Gender Discrimination</a:t>
            </a:r>
          </a:p>
          <a:p>
            <a:r>
              <a:rPr lang="en-US">
                <a:solidFill>
                  <a:srgbClr val="FFFFFF"/>
                </a:solidFill>
              </a:rPr>
              <a:t>Title IX of the Education </a:t>
            </a:r>
          </a:p>
          <a:p>
            <a:pPr marL="0" indent="0">
              <a:buNone/>
            </a:pPr>
            <a:r>
              <a:rPr lang="en-US">
                <a:solidFill>
                  <a:srgbClr val="FFFFFF"/>
                </a:solidFill>
              </a:rPr>
              <a:t>	Amendments of 1972</a:t>
            </a:r>
          </a:p>
          <a:p>
            <a:pPr marL="0" indent="0">
              <a:buNone/>
            </a:pPr>
            <a:r>
              <a:rPr lang="en-US">
                <a:solidFill>
                  <a:srgbClr val="FFFFFF"/>
                </a:solidFill>
              </a:rPr>
              <a:t> 	– Gender Discrimination </a:t>
            </a:r>
          </a:p>
        </p:txBody>
      </p:sp>
    </p:spTree>
    <p:extLst>
      <p:ext uri="{BB962C8B-B14F-4D97-AF65-F5344CB8AC3E}">
        <p14:creationId xmlns:p14="http://schemas.microsoft.com/office/powerpoint/2010/main" val="2289374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313C0A-DBF8-44C2-99A5-813CC500335F}"/>
              </a:ext>
            </a:extLst>
          </p:cNvPr>
          <p:cNvSpPr>
            <a:spLocks noGrp="1"/>
          </p:cNvSpPr>
          <p:nvPr>
            <p:ph type="title"/>
          </p:nvPr>
        </p:nvSpPr>
        <p:spPr/>
        <p:txBody>
          <a:bodyPr>
            <a:normAutofit fontScale="90000"/>
          </a:bodyPr>
          <a:lstStyle/>
          <a:p>
            <a:r>
              <a:rPr lang="en-US" sz="4800" b="1" dirty="0"/>
              <a:t>What Does it Take to Be Liable for Sexual Harassment?</a:t>
            </a:r>
          </a:p>
        </p:txBody>
      </p:sp>
      <p:sp>
        <p:nvSpPr>
          <p:cNvPr id="5" name="Text Placeholder 4">
            <a:extLst>
              <a:ext uri="{FF2B5EF4-FFF2-40B4-BE49-F238E27FC236}">
                <a16:creationId xmlns:a16="http://schemas.microsoft.com/office/drawing/2014/main" id="{C8412507-DBCC-4B37-A4A1-520E2B5012A5}"/>
              </a:ext>
            </a:extLst>
          </p:cNvPr>
          <p:cNvSpPr>
            <a:spLocks noGrp="1"/>
          </p:cNvSpPr>
          <p:nvPr>
            <p:ph type="body" idx="1"/>
          </p:nvPr>
        </p:nvSpPr>
        <p:spPr>
          <a:xfrm>
            <a:off x="550932" y="2525363"/>
            <a:ext cx="4588931" cy="576262"/>
          </a:xfrm>
        </p:spPr>
        <p:txBody>
          <a:bodyPr/>
          <a:lstStyle/>
          <a:p>
            <a:r>
              <a:rPr lang="en-US" sz="3400" dirty="0"/>
              <a:t>Harassment By Staff</a:t>
            </a:r>
          </a:p>
        </p:txBody>
      </p:sp>
      <p:sp>
        <p:nvSpPr>
          <p:cNvPr id="6" name="Content Placeholder 5">
            <a:extLst>
              <a:ext uri="{FF2B5EF4-FFF2-40B4-BE49-F238E27FC236}">
                <a16:creationId xmlns:a16="http://schemas.microsoft.com/office/drawing/2014/main" id="{DCA8431A-EB36-48F4-93EB-DD8A18AC91C8}"/>
              </a:ext>
            </a:extLst>
          </p:cNvPr>
          <p:cNvSpPr>
            <a:spLocks noGrp="1"/>
          </p:cNvSpPr>
          <p:nvPr>
            <p:ph sz="half" idx="2"/>
          </p:nvPr>
        </p:nvSpPr>
        <p:spPr>
          <a:xfrm>
            <a:off x="263064" y="3243262"/>
            <a:ext cx="4876800" cy="3005138"/>
          </a:xfrm>
        </p:spPr>
        <p:txBody>
          <a:bodyPr>
            <a:normAutofit fontScale="92500" lnSpcReduction="20000"/>
          </a:bodyPr>
          <a:lstStyle/>
          <a:p>
            <a:r>
              <a:rPr lang="en-US" sz="3200" dirty="0"/>
              <a:t>Actual Knowledge</a:t>
            </a:r>
          </a:p>
          <a:p>
            <a:r>
              <a:rPr lang="en-US" sz="3200" dirty="0"/>
              <a:t>Authority To Correct</a:t>
            </a:r>
          </a:p>
          <a:p>
            <a:r>
              <a:rPr lang="en-US" sz="3200" dirty="0"/>
              <a:t>Deliberate Indifference</a:t>
            </a:r>
          </a:p>
        </p:txBody>
      </p:sp>
      <p:sp>
        <p:nvSpPr>
          <p:cNvPr id="7" name="Text Placeholder 6">
            <a:extLst>
              <a:ext uri="{FF2B5EF4-FFF2-40B4-BE49-F238E27FC236}">
                <a16:creationId xmlns:a16="http://schemas.microsoft.com/office/drawing/2014/main" id="{B3C5DE12-8396-4560-BEA4-559281EA8D63}"/>
              </a:ext>
            </a:extLst>
          </p:cNvPr>
          <p:cNvSpPr>
            <a:spLocks noGrp="1"/>
          </p:cNvSpPr>
          <p:nvPr>
            <p:ph type="body" sz="quarter" idx="3"/>
          </p:nvPr>
        </p:nvSpPr>
        <p:spPr>
          <a:xfrm>
            <a:off x="5564785" y="2533827"/>
            <a:ext cx="4604280" cy="576262"/>
          </a:xfrm>
        </p:spPr>
        <p:txBody>
          <a:bodyPr/>
          <a:lstStyle/>
          <a:p>
            <a:r>
              <a:rPr lang="en-US" sz="3400" dirty="0"/>
              <a:t>Harassment by Peers</a:t>
            </a:r>
          </a:p>
        </p:txBody>
      </p:sp>
      <p:sp>
        <p:nvSpPr>
          <p:cNvPr id="8" name="Content Placeholder 7">
            <a:extLst>
              <a:ext uri="{FF2B5EF4-FFF2-40B4-BE49-F238E27FC236}">
                <a16:creationId xmlns:a16="http://schemas.microsoft.com/office/drawing/2014/main" id="{94C67CAD-B58D-41FF-858F-7C1EF3BCAA9F}"/>
              </a:ext>
            </a:extLst>
          </p:cNvPr>
          <p:cNvSpPr>
            <a:spLocks noGrp="1"/>
          </p:cNvSpPr>
          <p:nvPr>
            <p:ph sz="quarter" idx="4"/>
          </p:nvPr>
        </p:nvSpPr>
        <p:spPr>
          <a:xfrm>
            <a:off x="5292264" y="3243262"/>
            <a:ext cx="4876801" cy="3130905"/>
          </a:xfrm>
        </p:spPr>
        <p:txBody>
          <a:bodyPr>
            <a:normAutofit fontScale="92500" lnSpcReduction="20000"/>
          </a:bodyPr>
          <a:lstStyle/>
          <a:p>
            <a:r>
              <a:rPr lang="en-US" sz="3200" dirty="0"/>
              <a:t>Severe, Pervasive, </a:t>
            </a:r>
            <a:r>
              <a:rPr lang="en-US" sz="3200" u="sng" dirty="0"/>
              <a:t>and</a:t>
            </a:r>
            <a:r>
              <a:rPr lang="en-US" sz="3200" dirty="0"/>
              <a:t> Objectively Offensive Conduct</a:t>
            </a:r>
          </a:p>
          <a:p>
            <a:r>
              <a:rPr lang="en-US" sz="3200" dirty="0"/>
              <a:t>Denial of Educational Benefits</a:t>
            </a:r>
          </a:p>
          <a:p>
            <a:r>
              <a:rPr lang="en-US" sz="3200" dirty="0"/>
              <a:t>Actual Knowledge</a:t>
            </a:r>
          </a:p>
          <a:p>
            <a:r>
              <a:rPr lang="en-US" sz="3200" dirty="0"/>
              <a:t>Deliberate Indifference</a:t>
            </a:r>
          </a:p>
        </p:txBody>
      </p:sp>
      <p:pic>
        <p:nvPicPr>
          <p:cNvPr id="3" name="Picture 2">
            <a:extLst>
              <a:ext uri="{FF2B5EF4-FFF2-40B4-BE49-F238E27FC236}">
                <a16:creationId xmlns:a16="http://schemas.microsoft.com/office/drawing/2014/main" id="{9044BFD8-3C3D-4EBA-84CF-039481F3DA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67567" y="4831118"/>
            <a:ext cx="2314575" cy="1543050"/>
          </a:xfrm>
          <a:prstGeom prst="rect">
            <a:avLst/>
          </a:prstGeom>
        </p:spPr>
      </p:pic>
    </p:spTree>
    <p:extLst>
      <p:ext uri="{BB962C8B-B14F-4D97-AF65-F5344CB8AC3E}">
        <p14:creationId xmlns:p14="http://schemas.microsoft.com/office/powerpoint/2010/main" val="38739480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79B3F8-E312-4DF8-A276-4D23E01C60F8}"/>
              </a:ext>
            </a:extLst>
          </p:cNvPr>
          <p:cNvSpPr>
            <a:spLocks noGrp="1"/>
          </p:cNvSpPr>
          <p:nvPr>
            <p:ph type="title"/>
          </p:nvPr>
        </p:nvSpPr>
        <p:spPr>
          <a:xfrm>
            <a:off x="677334" y="609600"/>
            <a:ext cx="8596668" cy="1320800"/>
          </a:xfrm>
        </p:spPr>
        <p:txBody>
          <a:bodyPr>
            <a:normAutofit/>
          </a:bodyPr>
          <a:lstStyle/>
          <a:p>
            <a:r>
              <a:rPr lang="en-US" b="1" dirty="0"/>
              <a:t>What should we tell employees and students to do if they are harassed?</a:t>
            </a:r>
          </a:p>
        </p:txBody>
      </p:sp>
      <p:graphicFrame>
        <p:nvGraphicFramePr>
          <p:cNvPr id="12" name="Content Placeholder 7">
            <a:extLst>
              <a:ext uri="{FF2B5EF4-FFF2-40B4-BE49-F238E27FC236}">
                <a16:creationId xmlns:a16="http://schemas.microsoft.com/office/drawing/2014/main" id="{7DC93463-487F-4BEF-95E4-7653786A787F}"/>
              </a:ext>
            </a:extLst>
          </p:cNvPr>
          <p:cNvGraphicFramePr/>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80098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nvGrpSpPr>
          <p:cNvPr id="13" name="Group 1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4" name="Straight Connector 1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4" name="Rectangle 2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 name="Title 1">
            <a:extLst>
              <a:ext uri="{FF2B5EF4-FFF2-40B4-BE49-F238E27FC236}">
                <a16:creationId xmlns:a16="http://schemas.microsoft.com/office/drawing/2014/main" id="{4FAEE3CC-BF4D-4F3A-B896-8EACED3ED882}"/>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endParaRPr kumimoji="0" lang="en-US" sz="3600" b="1" i="0" u="none" strike="noStrike" kern="1200" cap="all" spc="0" normalizeH="0" baseline="0" noProof="0" dirty="0">
              <a:ln w="3175" cmpd="sng">
                <a:noFill/>
              </a:ln>
              <a:solidFill>
                <a:srgbClr val="4F81BD"/>
              </a:solidFill>
              <a:effectLst>
                <a:glow rad="38100">
                  <a:prstClr val="white">
                    <a:lumMod val="65000"/>
                    <a:lumOff val="35000"/>
                    <a:alpha val="40000"/>
                  </a:prstClr>
                </a:glow>
                <a:outerShdw blurRad="28575" dist="38100" dir="14040000" algn="tl" rotWithShape="0">
                  <a:srgbClr val="000000">
                    <a:alpha val="25000"/>
                  </a:srgbClr>
                </a:outerShdw>
              </a:effectLst>
              <a:uLnTx/>
              <a:uFillTx/>
              <a:latin typeface="Constantia" panose="02030602050306030303"/>
              <a:ea typeface="+mj-ea"/>
              <a:cs typeface="+mj-cs"/>
            </a:endParaRPr>
          </a:p>
        </p:txBody>
      </p:sp>
      <p:graphicFrame>
        <p:nvGraphicFramePr>
          <p:cNvPr id="6" name="Content Placeholder 2">
            <a:extLst>
              <a:ext uri="{FF2B5EF4-FFF2-40B4-BE49-F238E27FC236}">
                <a16:creationId xmlns:a16="http://schemas.microsoft.com/office/drawing/2014/main" id="{8F9F1C2A-D30B-47C2-9A59-ECD67A4C6620}"/>
              </a:ext>
            </a:extLst>
          </p:cNvPr>
          <p:cNvGraphicFramePr>
            <a:graphicFrameLocks noGrp="1"/>
          </p:cNvGraphicFramePr>
          <p:nvPr>
            <p:ph idx="1"/>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27AFE6AB-581D-41D1-A48F-CDB891DD6B34}"/>
              </a:ext>
            </a:extLst>
          </p:cNvPr>
          <p:cNvSpPr txBox="1"/>
          <p:nvPr/>
        </p:nvSpPr>
        <p:spPr>
          <a:xfrm>
            <a:off x="345743" y="2631560"/>
            <a:ext cx="316169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F81BD"/>
                </a:solidFill>
                <a:effectLst/>
                <a:uLnTx/>
                <a:uFillTx/>
                <a:latin typeface="Franklin Gothic Book" panose="020B0503020102020204"/>
                <a:ea typeface="+mn-ea"/>
                <a:cs typeface="+mn-cs"/>
              </a:rPr>
              <a:t>Workplace Relationships Must Be</a:t>
            </a:r>
          </a:p>
        </p:txBody>
      </p:sp>
    </p:spTree>
    <p:extLst>
      <p:ext uri="{BB962C8B-B14F-4D97-AF65-F5344CB8AC3E}">
        <p14:creationId xmlns:p14="http://schemas.microsoft.com/office/powerpoint/2010/main" val="26405858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0B0B53D1-599E-4A20-AC08-4696F8008D89}"/>
              </a:ext>
            </a:extLst>
          </p:cNvPr>
          <p:cNvSpPr>
            <a:spLocks noGrp="1"/>
          </p:cNvSpPr>
          <p:nvPr>
            <p:ph type="title"/>
          </p:nvPr>
        </p:nvSpPr>
        <p:spPr>
          <a:xfrm>
            <a:off x="1286933" y="609600"/>
            <a:ext cx="10197494" cy="1099457"/>
          </a:xfrm>
        </p:spPr>
        <p:txBody>
          <a:bodyPr>
            <a:normAutofit/>
          </a:bodyPr>
          <a:lstStyle/>
          <a:p>
            <a:pPr>
              <a:lnSpc>
                <a:spcPct val="90000"/>
              </a:lnSpc>
            </a:pPr>
            <a:r>
              <a:rPr lang="en-US" b="1"/>
              <a:t>Appropriate Relationships with Students (Parents)</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1EFB78FF-C86A-4EEA-991F-B5050E1A7EC1}"/>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25540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53D1-599E-4A20-AC08-4696F8008D89}"/>
              </a:ext>
            </a:extLst>
          </p:cNvPr>
          <p:cNvSpPr>
            <a:spLocks noGrp="1"/>
          </p:cNvSpPr>
          <p:nvPr>
            <p:ph type="title"/>
          </p:nvPr>
        </p:nvSpPr>
        <p:spPr/>
        <p:txBody>
          <a:bodyPr>
            <a:normAutofit fontScale="90000"/>
          </a:bodyPr>
          <a:lstStyle/>
          <a:p>
            <a:r>
              <a:rPr lang="en-US" sz="4800" b="1" dirty="0"/>
              <a:t>Appropriate Relationships with students</a:t>
            </a:r>
          </a:p>
        </p:txBody>
      </p:sp>
      <p:pic>
        <p:nvPicPr>
          <p:cNvPr id="6" name="Teacher Has Personalized Handshakes With Every Single One of His Students">
            <a:hlinkClick r:id="" action="ppaction://media"/>
            <a:extLst>
              <a:ext uri="{FF2B5EF4-FFF2-40B4-BE49-F238E27FC236}">
                <a16:creationId xmlns:a16="http://schemas.microsoft.com/office/drawing/2014/main" id="{54D4D0D6-F6FB-4FD1-8049-5681782FA8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23240" y="2349776"/>
            <a:ext cx="7583619" cy="4265379"/>
          </a:xfrm>
        </p:spPr>
      </p:pic>
    </p:spTree>
    <p:extLst>
      <p:ext uri="{BB962C8B-B14F-4D97-AF65-F5344CB8AC3E}">
        <p14:creationId xmlns:p14="http://schemas.microsoft.com/office/powerpoint/2010/main" val="61931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FA25F-22D0-4565-A915-A66CF0AA989E}"/>
              </a:ext>
            </a:extLst>
          </p:cNvPr>
          <p:cNvSpPr>
            <a:spLocks noGrp="1"/>
          </p:cNvSpPr>
          <p:nvPr>
            <p:ph type="title"/>
          </p:nvPr>
        </p:nvSpPr>
        <p:spPr/>
        <p:txBody>
          <a:bodyPr>
            <a:normAutofit/>
          </a:bodyPr>
          <a:lstStyle/>
          <a:p>
            <a:r>
              <a:rPr lang="en-US" dirty="0"/>
              <a:t>Quid Pro Quo</a:t>
            </a:r>
          </a:p>
        </p:txBody>
      </p:sp>
      <p:graphicFrame>
        <p:nvGraphicFramePr>
          <p:cNvPr id="4" name="Diagram 3">
            <a:extLst>
              <a:ext uri="{FF2B5EF4-FFF2-40B4-BE49-F238E27FC236}">
                <a16:creationId xmlns:a16="http://schemas.microsoft.com/office/drawing/2014/main" id="{2F2DD488-9A47-4FB3-8B5D-DBA05D2FEC1C}"/>
              </a:ext>
            </a:extLst>
          </p:cNvPr>
          <p:cNvGraphicFramePr/>
          <p:nvPr>
            <p:extLst>
              <p:ext uri="{D42A27DB-BD31-4B8C-83A1-F6EECF244321}">
                <p14:modId xmlns:p14="http://schemas.microsoft.com/office/powerpoint/2010/main" val="3713417533"/>
              </p:ext>
            </p:extLst>
          </p:nvPr>
        </p:nvGraphicFramePr>
        <p:xfrm>
          <a:off x="707573" y="1709057"/>
          <a:ext cx="10776854" cy="4690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50624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53D1-599E-4A20-AC08-4696F8008D89}"/>
              </a:ext>
            </a:extLst>
          </p:cNvPr>
          <p:cNvSpPr>
            <a:spLocks noGrp="1"/>
          </p:cNvSpPr>
          <p:nvPr>
            <p:ph type="title"/>
          </p:nvPr>
        </p:nvSpPr>
        <p:spPr/>
        <p:txBody>
          <a:bodyPr>
            <a:normAutofit fontScale="90000"/>
          </a:bodyPr>
          <a:lstStyle/>
          <a:p>
            <a:r>
              <a:rPr lang="en-US" sz="4800" b="1" dirty="0"/>
              <a:t>Appropriate Relationships with Students</a:t>
            </a:r>
          </a:p>
        </p:txBody>
      </p:sp>
      <p:pic>
        <p:nvPicPr>
          <p:cNvPr id="5" name="Content Placeholder 4">
            <a:extLst>
              <a:ext uri="{FF2B5EF4-FFF2-40B4-BE49-F238E27FC236}">
                <a16:creationId xmlns:a16="http://schemas.microsoft.com/office/drawing/2014/main" id="{D5C58D26-85CF-48E2-8787-B433956E3375}"/>
              </a:ext>
            </a:extLst>
          </p:cNvPr>
          <p:cNvPicPr>
            <a:picLocks noGrp="1" noChangeAspect="1"/>
          </p:cNvPicPr>
          <p:nvPr>
            <p:ph idx="1"/>
          </p:nvPr>
        </p:nvPicPr>
        <p:blipFill>
          <a:blip r:embed="rId2"/>
          <a:stretch>
            <a:fillRect/>
          </a:stretch>
        </p:blipFill>
        <p:spPr>
          <a:xfrm>
            <a:off x="3279710" y="2514600"/>
            <a:ext cx="5102258" cy="3826694"/>
          </a:xfrm>
          <a:prstGeom prst="rect">
            <a:avLst/>
          </a:prstGeom>
        </p:spPr>
      </p:pic>
      <p:sp>
        <p:nvSpPr>
          <p:cNvPr id="4" name="&quot;Not Allowed&quot; Symbol 3">
            <a:extLst>
              <a:ext uri="{FF2B5EF4-FFF2-40B4-BE49-F238E27FC236}">
                <a16:creationId xmlns:a16="http://schemas.microsoft.com/office/drawing/2014/main" id="{2E94A007-F944-49C7-A4E1-580286B17C06}"/>
              </a:ext>
            </a:extLst>
          </p:cNvPr>
          <p:cNvSpPr/>
          <p:nvPr/>
        </p:nvSpPr>
        <p:spPr>
          <a:xfrm>
            <a:off x="2148565" y="986672"/>
            <a:ext cx="7383598" cy="6580103"/>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5514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53D1-599E-4A20-AC08-4696F8008D89}"/>
              </a:ext>
            </a:extLst>
          </p:cNvPr>
          <p:cNvSpPr>
            <a:spLocks noGrp="1"/>
          </p:cNvSpPr>
          <p:nvPr>
            <p:ph type="title"/>
          </p:nvPr>
        </p:nvSpPr>
        <p:spPr/>
        <p:txBody>
          <a:bodyPr>
            <a:normAutofit fontScale="90000"/>
          </a:bodyPr>
          <a:lstStyle/>
          <a:p>
            <a:r>
              <a:rPr lang="en-US" sz="4800" b="1" dirty="0"/>
              <a:t>Appropriate Relationships with Students</a:t>
            </a:r>
          </a:p>
        </p:txBody>
      </p:sp>
      <p:sp>
        <p:nvSpPr>
          <p:cNvPr id="3" name="Content Placeholder 2">
            <a:extLst>
              <a:ext uri="{FF2B5EF4-FFF2-40B4-BE49-F238E27FC236}">
                <a16:creationId xmlns:a16="http://schemas.microsoft.com/office/drawing/2014/main" id="{7A26812D-C367-48F6-8841-0976B8706460}"/>
              </a:ext>
            </a:extLst>
          </p:cNvPr>
          <p:cNvSpPr>
            <a:spLocks noGrp="1"/>
          </p:cNvSpPr>
          <p:nvPr>
            <p:ph idx="1"/>
          </p:nvPr>
        </p:nvSpPr>
        <p:spPr>
          <a:xfrm>
            <a:off x="447735" y="2295524"/>
            <a:ext cx="9749209" cy="3857626"/>
          </a:xfrm>
        </p:spPr>
        <p:txBody>
          <a:bodyPr numCol="2">
            <a:normAutofit/>
          </a:bodyPr>
          <a:lstStyle/>
          <a:p>
            <a:r>
              <a:rPr lang="en-US" dirty="0"/>
              <a:t>K.S.A. 21-5503 – Rape</a:t>
            </a:r>
          </a:p>
          <a:p>
            <a:r>
              <a:rPr lang="en-US" dirty="0"/>
              <a:t>K.S.A. 21-5504 – Criminal Sodomy</a:t>
            </a:r>
          </a:p>
          <a:p>
            <a:r>
              <a:rPr lang="en-US" dirty="0"/>
              <a:t>K.S.A. 21-5505 – Sexual battery</a:t>
            </a:r>
          </a:p>
          <a:p>
            <a:r>
              <a:rPr lang="en-US" dirty="0"/>
              <a:t>K.S.A. 21-5506 – Indecent Liberties with a child</a:t>
            </a:r>
          </a:p>
          <a:p>
            <a:r>
              <a:rPr lang="en-US" dirty="0"/>
              <a:t>K.S.A. 21-5507 – Unlawful Voluntary Sexual Relations</a:t>
            </a:r>
          </a:p>
          <a:p>
            <a:r>
              <a:rPr lang="en-US" dirty="0"/>
              <a:t>K.S.A. 21-5508 – Indecent Solicitation of a Child</a:t>
            </a:r>
          </a:p>
          <a:p>
            <a:pPr marL="0" indent="0">
              <a:buNone/>
            </a:pPr>
            <a:endParaRPr lang="en-US" dirty="0"/>
          </a:p>
          <a:p>
            <a:r>
              <a:rPr lang="en-US" dirty="0"/>
              <a:t>K.S.A. 21-5509 – Electronic Solicitation</a:t>
            </a:r>
          </a:p>
          <a:p>
            <a:r>
              <a:rPr lang="en-US" dirty="0"/>
              <a:t>K.S.A. 21-5510 – Sexual Exploitation of a child</a:t>
            </a:r>
          </a:p>
          <a:p>
            <a:r>
              <a:rPr lang="en-US" dirty="0"/>
              <a:t>K.S.A. 21-5512 – Unlawful Sexual Relations</a:t>
            </a:r>
          </a:p>
          <a:p>
            <a:r>
              <a:rPr lang="en-US" dirty="0"/>
              <a:t>K.S.A. 21-5513 – Lewd and Lascivious Behavior</a:t>
            </a:r>
          </a:p>
          <a:p>
            <a:r>
              <a:rPr lang="en-US" dirty="0"/>
              <a:t>K.S.A. 21-5514 – Child Pornography</a:t>
            </a:r>
          </a:p>
        </p:txBody>
      </p:sp>
    </p:spTree>
    <p:extLst>
      <p:ext uri="{BB962C8B-B14F-4D97-AF65-F5344CB8AC3E}">
        <p14:creationId xmlns:p14="http://schemas.microsoft.com/office/powerpoint/2010/main" val="10001262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3EDB84A-EB0A-43AD-8455-F4AC775A464B}"/>
              </a:ext>
            </a:extLst>
          </p:cNvPr>
          <p:cNvPicPr>
            <a:picLocks noGrp="1" noChangeAspect="1"/>
          </p:cNvPicPr>
          <p:nvPr>
            <p:ph sz="half" idx="1"/>
          </p:nvPr>
        </p:nvPicPr>
        <p:blipFill rotWithShape="1">
          <a:blip r:embed="rId2" cstate="email">
            <a:alphaModFix amt="50000"/>
            <a:extLst>
              <a:ext uri="{28A0092B-C50C-407E-A947-70E740481C1C}">
                <a14:useLocalDpi xmlns:a14="http://schemas.microsoft.com/office/drawing/2010/main"/>
              </a:ext>
            </a:extLst>
          </a:blip>
          <a:srcRect r="-1"/>
          <a:stretch/>
        </p:blipFill>
        <p:spPr>
          <a:xfrm>
            <a:off x="305" y="10"/>
            <a:ext cx="12191695" cy="6857990"/>
          </a:xfrm>
          <a:prstGeom prst="rect">
            <a:avLst/>
          </a:prstGeom>
        </p:spPr>
      </p:pic>
      <p:sp>
        <p:nvSpPr>
          <p:cNvPr id="2" name="Title 1">
            <a:extLst>
              <a:ext uri="{FF2B5EF4-FFF2-40B4-BE49-F238E27FC236}">
                <a16:creationId xmlns:a16="http://schemas.microsoft.com/office/drawing/2014/main" id="{6B1FD102-17D6-498B-97CA-A1F8207A40DD}"/>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dirty="0"/>
              <a:t>K.S.A. 21-5512</a:t>
            </a:r>
          </a:p>
        </p:txBody>
      </p:sp>
      <p:sp>
        <p:nvSpPr>
          <p:cNvPr id="5" name="Content Placeholder 4">
            <a:extLst>
              <a:ext uri="{FF2B5EF4-FFF2-40B4-BE49-F238E27FC236}">
                <a16:creationId xmlns:a16="http://schemas.microsoft.com/office/drawing/2014/main" id="{D6593E71-6454-49A2-AB88-F6B49533FDF9}"/>
              </a:ext>
            </a:extLst>
          </p:cNvPr>
          <p:cNvSpPr>
            <a:spLocks noGrp="1"/>
          </p:cNvSpPr>
          <p:nvPr>
            <p:ph sz="half" idx="2"/>
          </p:nvPr>
        </p:nvSpPr>
        <p:spPr>
          <a:xfrm>
            <a:off x="4976636" y="540921"/>
            <a:ext cx="6801026" cy="5907503"/>
          </a:xfrm>
        </p:spPr>
        <p:txBody>
          <a:bodyPr vert="horz" lIns="91440" tIns="45720" rIns="91440" bIns="45720" rtlCol="0" anchor="ctr">
            <a:normAutofit/>
          </a:bodyPr>
          <a:lstStyle/>
          <a:p>
            <a:pPr>
              <a:lnSpc>
                <a:spcPct val="110000"/>
              </a:lnSpc>
            </a:pPr>
            <a:r>
              <a:rPr lang="en-US" dirty="0"/>
              <a:t>(a) Unlawful sexual relations is engaging in consensual sexual intercourse, lewd fondling or touching, or sodomy with a person who is not married to the offender if:…</a:t>
            </a:r>
          </a:p>
          <a:p>
            <a:pPr lvl="1">
              <a:lnSpc>
                <a:spcPct val="110000"/>
              </a:lnSpc>
            </a:pPr>
            <a:r>
              <a:rPr lang="en-US" sz="2000" dirty="0"/>
              <a:t>(9) the </a:t>
            </a:r>
            <a:r>
              <a:rPr lang="en-US" sz="2000" u="sng" dirty="0"/>
              <a:t>offender is a teacher or other person in a position of authority </a:t>
            </a:r>
            <a:r>
              <a:rPr lang="en-US" sz="2000" dirty="0"/>
              <a:t>and the person with whom the offender is engaging in consensual sexual intercourse, lewd fondling or touching, or sodomy is a </a:t>
            </a:r>
            <a:r>
              <a:rPr lang="en-US" sz="2000" u="sng" dirty="0"/>
              <a:t>person 16 years of age or older who is a student enrolled at the school where the offender is employed</a:t>
            </a:r>
            <a:r>
              <a:rPr lang="en-US" sz="2000" dirty="0"/>
              <a:t>. If the offender is the parent of the student, the provisions of K.S.A. 2017 Supp. 21-5604(b), and amendments thereto, shall apply, not this subsection…</a:t>
            </a:r>
          </a:p>
          <a:p>
            <a:pPr fontAlgn="base">
              <a:lnSpc>
                <a:spcPct val="110000"/>
              </a:lnSpc>
            </a:pPr>
            <a:r>
              <a:rPr lang="en-US" b="1" dirty="0"/>
              <a:t>(b)</a:t>
            </a:r>
            <a:r>
              <a:rPr lang="en-US" dirty="0"/>
              <a:t> </a:t>
            </a:r>
            <a:r>
              <a:rPr lang="en-US" b="1" dirty="0"/>
              <a:t>Unlawful sexual relations</a:t>
            </a:r>
            <a:r>
              <a:rPr lang="en-US" dirty="0"/>
              <a:t> as defined in:</a:t>
            </a:r>
            <a:r>
              <a:rPr lang="en-US" b="1" dirty="0"/>
              <a:t>(2)</a:t>
            </a:r>
            <a:r>
              <a:rPr lang="en-US" dirty="0"/>
              <a:t> subsection (a)(1), (a)(2), (a)(3), (a)(4), (a)(6), (a)(7), (a)(8), (a)(9), (a)(10), (a)(11), (a)(12) or (a)(13) is a severity level 5, person felony.</a:t>
            </a:r>
          </a:p>
          <a:p>
            <a:pPr lvl="1">
              <a:lnSpc>
                <a:spcPct val="110000"/>
              </a:lnSpc>
            </a:pPr>
            <a:endParaRPr lang="en-US" sz="1400" dirty="0"/>
          </a:p>
        </p:txBody>
      </p:sp>
    </p:spTree>
    <p:extLst>
      <p:ext uri="{BB962C8B-B14F-4D97-AF65-F5344CB8AC3E}">
        <p14:creationId xmlns:p14="http://schemas.microsoft.com/office/powerpoint/2010/main" val="39620726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673754" y="643467"/>
            <a:ext cx="4203045" cy="1375608"/>
          </a:xfrm>
        </p:spPr>
        <p:txBody>
          <a:bodyPr anchor="ctr">
            <a:normAutofit/>
          </a:bodyPr>
          <a:lstStyle/>
          <a:p>
            <a:r>
              <a:rPr lang="en-US" b="0" dirty="0">
                <a:solidFill>
                  <a:schemeClr val="bg1"/>
                </a:solidFill>
              </a:rPr>
              <a:t>Child Abuse Reporting</a:t>
            </a:r>
          </a:p>
        </p:txBody>
      </p:sp>
      <p:sp>
        <p:nvSpPr>
          <p:cNvPr id="3" name="Content Placeholder 2"/>
          <p:cNvSpPr>
            <a:spLocks noGrp="1"/>
          </p:cNvSpPr>
          <p:nvPr>
            <p:ph idx="1"/>
          </p:nvPr>
        </p:nvSpPr>
        <p:spPr>
          <a:xfrm>
            <a:off x="673754" y="2160590"/>
            <a:ext cx="3973943" cy="4327296"/>
          </a:xfrm>
        </p:spPr>
        <p:txBody>
          <a:bodyPr>
            <a:normAutofit/>
          </a:bodyPr>
          <a:lstStyle/>
          <a:p>
            <a:pPr lvl="0">
              <a:lnSpc>
                <a:spcPct val="90000"/>
              </a:lnSpc>
              <a:buFontTx/>
              <a:buChar char="•"/>
            </a:pPr>
            <a:r>
              <a:rPr lang="en-US" altLang="en-US" kern="0" dirty="0">
                <a:solidFill>
                  <a:schemeClr val="bg1"/>
                </a:solidFill>
              </a:rPr>
              <a:t>Teachers, school administrators, and other school employees have a statutory duty to report known or suspected child abuse involving students in the school.  </a:t>
            </a:r>
          </a:p>
          <a:p>
            <a:pPr lvl="1">
              <a:lnSpc>
                <a:spcPct val="90000"/>
              </a:lnSpc>
              <a:buFontTx/>
              <a:buChar char="•"/>
            </a:pPr>
            <a:r>
              <a:rPr lang="en-US" altLang="en-US" sz="1800" kern="0" dirty="0">
                <a:solidFill>
                  <a:schemeClr val="bg1"/>
                </a:solidFill>
              </a:rPr>
              <a:t>Includes physical, mental, emotional, sexual abuse or neglect</a:t>
            </a:r>
          </a:p>
          <a:p>
            <a:pPr lvl="0">
              <a:lnSpc>
                <a:spcPct val="90000"/>
              </a:lnSpc>
              <a:buFontTx/>
              <a:buChar char="•"/>
            </a:pPr>
            <a:r>
              <a:rPr lang="en-US" altLang="en-US" kern="0" dirty="0">
                <a:solidFill>
                  <a:schemeClr val="bg1"/>
                </a:solidFill>
              </a:rPr>
              <a:t>Report to DCF, or if DCF is not open, to law enforcement.</a:t>
            </a:r>
          </a:p>
          <a:p>
            <a:pPr lvl="0">
              <a:lnSpc>
                <a:spcPct val="90000"/>
              </a:lnSpc>
              <a:buFontTx/>
              <a:buChar char="•"/>
            </a:pPr>
            <a:r>
              <a:rPr lang="en-US" altLang="en-US" kern="0" dirty="0">
                <a:solidFill>
                  <a:schemeClr val="bg1"/>
                </a:solidFill>
              </a:rPr>
              <a:t>Law provides immunity from civil liability so long as the report was made without malice.</a:t>
            </a:r>
          </a:p>
          <a:p>
            <a:pPr lvl="0">
              <a:lnSpc>
                <a:spcPct val="90000"/>
              </a:lnSpc>
              <a:buFontTx/>
              <a:buChar char="•"/>
            </a:pPr>
            <a:r>
              <a:rPr lang="en-US" altLang="en-US" kern="0" dirty="0">
                <a:solidFill>
                  <a:schemeClr val="bg1"/>
                </a:solidFill>
              </a:rPr>
              <a:t>Failure to report is a class “B” misdemeanor.</a:t>
            </a:r>
          </a:p>
          <a:p>
            <a:pPr lvl="0">
              <a:lnSpc>
                <a:spcPct val="90000"/>
              </a:lnSpc>
              <a:buFontTx/>
              <a:buChar char="•"/>
            </a:pPr>
            <a:endParaRPr lang="en-US" altLang="en-US" sz="1500" kern="0" dirty="0">
              <a:solidFill>
                <a:schemeClr val="bg1"/>
              </a:solidFill>
            </a:endParaRPr>
          </a:p>
          <a:p>
            <a:pPr>
              <a:lnSpc>
                <a:spcPct val="90000"/>
              </a:lnSpc>
            </a:pPr>
            <a:endParaRPr lang="en-US" sz="1500" dirty="0">
              <a:solidFill>
                <a:schemeClr val="bg1"/>
              </a:solidFill>
            </a:endParaRPr>
          </a:p>
        </p:txBody>
      </p:sp>
      <p:pic>
        <p:nvPicPr>
          <p:cNvPr id="5" name="Picture 4">
            <a:extLst>
              <a:ext uri="{FF2B5EF4-FFF2-40B4-BE49-F238E27FC236}">
                <a16:creationId xmlns:a16="http://schemas.microsoft.com/office/drawing/2014/main" id="{511B984A-A3DA-4206-9C48-17B552CAC49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6001" y="1581755"/>
            <a:ext cx="5143500" cy="3681975"/>
          </a:xfrm>
          <a:prstGeom prst="rect">
            <a:avLst/>
          </a:prstGeom>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8648903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394F9-6429-4FBD-97CF-CDF7BAFF7B28}"/>
              </a:ext>
            </a:extLst>
          </p:cNvPr>
          <p:cNvSpPr>
            <a:spLocks noGrp="1"/>
          </p:cNvSpPr>
          <p:nvPr>
            <p:ph type="title"/>
          </p:nvPr>
        </p:nvSpPr>
        <p:spPr/>
        <p:txBody>
          <a:bodyPr/>
          <a:lstStyle/>
          <a:p>
            <a:r>
              <a:rPr lang="en-US" dirty="0"/>
              <a:t>Scenario 1: Handsy Manny</a:t>
            </a:r>
          </a:p>
        </p:txBody>
      </p:sp>
      <p:sp>
        <p:nvSpPr>
          <p:cNvPr id="3" name="Content Placeholder 2">
            <a:extLst>
              <a:ext uri="{FF2B5EF4-FFF2-40B4-BE49-F238E27FC236}">
                <a16:creationId xmlns:a16="http://schemas.microsoft.com/office/drawing/2014/main" id="{6559F852-FEC8-4603-AD11-392C0E8EB221}"/>
              </a:ext>
            </a:extLst>
          </p:cNvPr>
          <p:cNvSpPr>
            <a:spLocks noGrp="1"/>
          </p:cNvSpPr>
          <p:nvPr>
            <p:ph sz="half" idx="1"/>
          </p:nvPr>
        </p:nvSpPr>
        <p:spPr>
          <a:xfrm>
            <a:off x="561975" y="2010878"/>
            <a:ext cx="5530508" cy="4133890"/>
          </a:xfrm>
        </p:spPr>
        <p:txBody>
          <a:bodyPr>
            <a:normAutofit/>
          </a:bodyPr>
          <a:lstStyle/>
          <a:p>
            <a:r>
              <a:rPr lang="en-US" dirty="0"/>
              <a:t>Your junior high girls’ basketball coach, Manny McDougal, has been a science teacher in your district for 30 years.  </a:t>
            </a:r>
          </a:p>
          <a:p>
            <a:r>
              <a:rPr lang="en-US" dirty="0"/>
              <a:t>A father of three girls that graduated from your district, he takes a very hands on, nurturing approach with his players.  He gives lots of hugs, rubs players’ shoulders, tenderly wraps any sprained ankles or sore knees, and even braids their hair during class.</a:t>
            </a:r>
          </a:p>
          <a:p>
            <a:r>
              <a:rPr lang="en-US" dirty="0"/>
              <a:t>Two of his players came to you and said his showings of affection have started to make them feel uncomfortable.</a:t>
            </a:r>
          </a:p>
          <a:p>
            <a:r>
              <a:rPr lang="en-US" dirty="0"/>
              <a:t>What do you do?</a:t>
            </a:r>
          </a:p>
        </p:txBody>
      </p:sp>
      <p:pic>
        <p:nvPicPr>
          <p:cNvPr id="5" name="Content Placeholder 4">
            <a:extLst>
              <a:ext uri="{FF2B5EF4-FFF2-40B4-BE49-F238E27FC236}">
                <a16:creationId xmlns:a16="http://schemas.microsoft.com/office/drawing/2014/main" id="{CF085D9C-A729-45F2-B935-389BA932EDB2}"/>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486652" y="2532889"/>
            <a:ext cx="4645025" cy="3096683"/>
          </a:xfrm>
          <a:prstGeom prst="rect">
            <a:avLst/>
          </a:prstGeom>
        </p:spPr>
      </p:pic>
    </p:spTree>
    <p:extLst>
      <p:ext uri="{BB962C8B-B14F-4D97-AF65-F5344CB8AC3E}">
        <p14:creationId xmlns:p14="http://schemas.microsoft.com/office/powerpoint/2010/main" val="9835968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a:extLst>
              <a:ext uri="{FF2B5EF4-FFF2-40B4-BE49-F238E27FC236}">
                <a16:creationId xmlns:a16="http://schemas.microsoft.com/office/drawing/2014/main" id="{2E30F9FA-D0C5-4382-B423-CD64BE5DC0A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0FD010BF-041A-49D0-8A54-65B9CC0C3026}"/>
              </a:ext>
            </a:extLst>
          </p:cNvPr>
          <p:cNvSpPr>
            <a:spLocks noGrp="1"/>
          </p:cNvSpPr>
          <p:nvPr>
            <p:ph type="title"/>
          </p:nvPr>
        </p:nvSpPr>
        <p:spPr>
          <a:xfrm>
            <a:off x="677333" y="609600"/>
            <a:ext cx="3851123" cy="1320800"/>
          </a:xfrm>
        </p:spPr>
        <p:txBody>
          <a:bodyPr vert="horz" lIns="91440" tIns="45720" rIns="91440" bIns="45720" rtlCol="0" anchor="t">
            <a:normAutofit/>
          </a:bodyPr>
          <a:lstStyle/>
          <a:p>
            <a:pPr>
              <a:lnSpc>
                <a:spcPct val="90000"/>
              </a:lnSpc>
            </a:pPr>
            <a:r>
              <a:rPr lang="en-US" sz="3100"/>
              <a:t>Scenario 2: Facebook Fraternization</a:t>
            </a:r>
          </a:p>
        </p:txBody>
      </p:sp>
      <p:sp>
        <p:nvSpPr>
          <p:cNvPr id="5" name="Content Placeholder 4">
            <a:extLst>
              <a:ext uri="{FF2B5EF4-FFF2-40B4-BE49-F238E27FC236}">
                <a16:creationId xmlns:a16="http://schemas.microsoft.com/office/drawing/2014/main" id="{C514F2DC-7A91-48D0-8A9D-58A9D08B512F}"/>
              </a:ext>
            </a:extLst>
          </p:cNvPr>
          <p:cNvSpPr>
            <a:spLocks noGrp="1"/>
          </p:cNvSpPr>
          <p:nvPr>
            <p:ph sz="half" idx="2"/>
          </p:nvPr>
        </p:nvSpPr>
        <p:spPr>
          <a:xfrm>
            <a:off x="677334" y="2160589"/>
            <a:ext cx="3851122" cy="3880773"/>
          </a:xfrm>
        </p:spPr>
        <p:txBody>
          <a:bodyPr vert="horz" lIns="91440" tIns="45720" rIns="91440" bIns="45720" rtlCol="0">
            <a:normAutofit/>
          </a:bodyPr>
          <a:lstStyle/>
          <a:p>
            <a:r>
              <a:rPr lang="en-US" dirty="0"/>
              <a:t>Teacher messages student on Facebook while both are at a local bowling alley.</a:t>
            </a:r>
          </a:p>
          <a:p>
            <a:r>
              <a:rPr lang="en-US" dirty="0"/>
              <a:t>Teacher asks student not to tell anyone that she saw him drinking.</a:t>
            </a:r>
          </a:p>
          <a:p>
            <a:r>
              <a:rPr lang="en-US" dirty="0"/>
              <a:t>Teacher messages student that his wife is leaving him and that he finds student “wicked attractive.”</a:t>
            </a:r>
          </a:p>
          <a:p>
            <a:r>
              <a:rPr lang="en-US" dirty="0"/>
              <a:t>Teacher gives student his phone number because he doesn’t like talking on Facebook because he feels like people are watching.</a:t>
            </a:r>
          </a:p>
          <a:p>
            <a:endParaRPr lang="en-US" dirty="0"/>
          </a:p>
        </p:txBody>
      </p:sp>
      <p:cxnSp>
        <p:nvCxnSpPr>
          <p:cNvPr id="22"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487220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CE51-97FD-4628-8CE9-385E837528AA}"/>
              </a:ext>
            </a:extLst>
          </p:cNvPr>
          <p:cNvSpPr>
            <a:spLocks noGrp="1"/>
          </p:cNvSpPr>
          <p:nvPr>
            <p:ph type="title"/>
          </p:nvPr>
        </p:nvSpPr>
        <p:spPr/>
        <p:txBody>
          <a:bodyPr/>
          <a:lstStyle/>
          <a:p>
            <a:r>
              <a:rPr lang="en-US" dirty="0"/>
              <a:t>Scenario 3: The Snap Trap</a:t>
            </a:r>
          </a:p>
        </p:txBody>
      </p:sp>
      <p:sp>
        <p:nvSpPr>
          <p:cNvPr id="3" name="Content Placeholder 2">
            <a:extLst>
              <a:ext uri="{FF2B5EF4-FFF2-40B4-BE49-F238E27FC236}">
                <a16:creationId xmlns:a16="http://schemas.microsoft.com/office/drawing/2014/main" id="{FA1ADD64-3825-4176-A2D3-90A9E1FE4B44}"/>
              </a:ext>
            </a:extLst>
          </p:cNvPr>
          <p:cNvSpPr>
            <a:spLocks noGrp="1"/>
          </p:cNvSpPr>
          <p:nvPr>
            <p:ph sz="half" idx="1"/>
          </p:nvPr>
        </p:nvSpPr>
        <p:spPr>
          <a:xfrm>
            <a:off x="1022540" y="2176462"/>
            <a:ext cx="4876800" cy="3675698"/>
          </a:xfrm>
        </p:spPr>
        <p:txBody>
          <a:bodyPr>
            <a:normAutofit/>
          </a:bodyPr>
          <a:lstStyle/>
          <a:p>
            <a:r>
              <a:rPr lang="en-US" sz="2000" dirty="0"/>
              <a:t>The mother of a 17-year-old male student is waiting for you when you pull into your parking spot.  She claims a female teacher, who is also married to another teacher at your district was sending nude snapchat pictures to her son starting around 11 p.m. last night.</a:t>
            </a:r>
          </a:p>
          <a:p>
            <a:r>
              <a:rPr lang="en-US" sz="2000" dirty="0"/>
              <a:t>The boy confirms it happened, but they have no screen shots to prove it.</a:t>
            </a:r>
          </a:p>
          <a:p>
            <a:r>
              <a:rPr lang="en-US" sz="2000" dirty="0"/>
              <a:t>How do you proceed?</a:t>
            </a:r>
          </a:p>
        </p:txBody>
      </p:sp>
      <p:pic>
        <p:nvPicPr>
          <p:cNvPr id="5" name="Content Placeholder 4">
            <a:extLst>
              <a:ext uri="{FF2B5EF4-FFF2-40B4-BE49-F238E27FC236}">
                <a16:creationId xmlns:a16="http://schemas.microsoft.com/office/drawing/2014/main" id="{F38A15E5-10A8-49CA-9DB9-4C9EA1BCA28D}"/>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413500" y="2100052"/>
            <a:ext cx="4645025" cy="3277022"/>
          </a:xfrm>
          <a:prstGeom prst="rect">
            <a:avLst/>
          </a:prstGeom>
        </p:spPr>
      </p:pic>
    </p:spTree>
    <p:extLst>
      <p:ext uri="{BB962C8B-B14F-4D97-AF65-F5344CB8AC3E}">
        <p14:creationId xmlns:p14="http://schemas.microsoft.com/office/powerpoint/2010/main" val="38144979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DEB57F4-0A97-4887-8A67-D877B691BCDC}"/>
              </a:ext>
            </a:extLst>
          </p:cNvPr>
          <p:cNvPicPr>
            <a:picLocks noChangeAspect="1"/>
          </p:cNvPicPr>
          <p:nvPr/>
        </p:nvPicPr>
        <p:blipFill rotWithShape="1">
          <a:blip r:embed="rId2" cstate="email">
            <a:duotone>
              <a:prstClr val="black"/>
              <a:schemeClr val="tx2">
                <a:tint val="45000"/>
                <a:satMod val="400000"/>
              </a:schemeClr>
            </a:duotone>
            <a:alphaModFix amt="4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C68587F-4E10-470D-BC34-54AF4A35ADDB}"/>
              </a:ext>
            </a:extLst>
          </p:cNvPr>
          <p:cNvSpPr>
            <a:spLocks noGrp="1"/>
          </p:cNvSpPr>
          <p:nvPr>
            <p:ph type="title"/>
          </p:nvPr>
        </p:nvSpPr>
        <p:spPr>
          <a:xfrm>
            <a:off x="677334" y="609600"/>
            <a:ext cx="10981266" cy="1320800"/>
          </a:xfrm>
        </p:spPr>
        <p:txBody>
          <a:bodyPr vert="horz" lIns="91440" tIns="45720" rIns="91440" bIns="45720" rtlCol="0" anchor="t">
            <a:normAutofit/>
          </a:bodyPr>
          <a:lstStyle/>
          <a:p>
            <a:r>
              <a:rPr lang="en-US" dirty="0"/>
              <a:t>Scenario 4: Late Night One-On-One with a Student</a:t>
            </a:r>
          </a:p>
        </p:txBody>
      </p:sp>
      <p:sp>
        <p:nvSpPr>
          <p:cNvPr id="4" name="Content Placeholder 3">
            <a:extLst>
              <a:ext uri="{FF2B5EF4-FFF2-40B4-BE49-F238E27FC236}">
                <a16:creationId xmlns:a16="http://schemas.microsoft.com/office/drawing/2014/main" id="{02D0AB89-674D-4849-9779-9A3CEDDFA107}"/>
              </a:ext>
            </a:extLst>
          </p:cNvPr>
          <p:cNvSpPr>
            <a:spLocks noGrp="1"/>
          </p:cNvSpPr>
          <p:nvPr>
            <p:ph sz="half" idx="2"/>
          </p:nvPr>
        </p:nvSpPr>
        <p:spPr>
          <a:xfrm>
            <a:off x="677334" y="2160589"/>
            <a:ext cx="8596668" cy="3880773"/>
          </a:xfrm>
        </p:spPr>
        <p:txBody>
          <a:bodyPr vert="horz" lIns="91440" tIns="45720" rIns="91440" bIns="45720" rtlCol="0">
            <a:normAutofit lnSpcReduction="10000"/>
          </a:bodyPr>
          <a:lstStyle/>
          <a:p>
            <a:r>
              <a:rPr lang="en-US" sz="2400" dirty="0">
                <a:solidFill>
                  <a:srgbClr val="FFFFFF"/>
                </a:solidFill>
              </a:rPr>
              <a:t>Two high school boys reported to their principal that they saw the girls basketball coach and one of his players parking by the railroad tracks after Saturday’s tournament.  </a:t>
            </a:r>
          </a:p>
          <a:p>
            <a:r>
              <a:rPr lang="en-US" sz="2400" dirty="0">
                <a:solidFill>
                  <a:srgbClr val="FFFFFF"/>
                </a:solidFill>
              </a:rPr>
              <a:t>You questioned the coach and female student.  Both denied the allegations.</a:t>
            </a:r>
          </a:p>
          <a:p>
            <a:r>
              <a:rPr lang="en-US" sz="2400" dirty="0">
                <a:solidFill>
                  <a:srgbClr val="FFFFFF"/>
                </a:solidFill>
              </a:rPr>
              <a:t>The female student’s mom has now called and said the student confided in her that they had sex.  The mom and student are coming in shortly to revise her statement.</a:t>
            </a:r>
          </a:p>
          <a:p>
            <a:r>
              <a:rPr lang="en-US" sz="2400" dirty="0">
                <a:solidFill>
                  <a:srgbClr val="FFFFFF"/>
                </a:solidFill>
              </a:rPr>
              <a:t>Where do we go from here with this coach, who also runs your weights program at school and teaches P.E.?</a:t>
            </a:r>
          </a:p>
        </p:txBody>
      </p:sp>
    </p:spTree>
    <p:extLst>
      <p:ext uri="{BB962C8B-B14F-4D97-AF65-F5344CB8AC3E}">
        <p14:creationId xmlns:p14="http://schemas.microsoft.com/office/powerpoint/2010/main" val="403281245"/>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8F9FC-73C7-41EE-A1E9-5851F3728F43}"/>
              </a:ext>
            </a:extLst>
          </p:cNvPr>
          <p:cNvSpPr>
            <a:spLocks noGrp="1"/>
          </p:cNvSpPr>
          <p:nvPr>
            <p:ph type="title"/>
          </p:nvPr>
        </p:nvSpPr>
        <p:spPr>
          <a:xfrm>
            <a:off x="6096000" y="356259"/>
            <a:ext cx="3885019" cy="4779819"/>
          </a:xfrm>
        </p:spPr>
        <p:txBody>
          <a:bodyPr vert="horz" lIns="91440" tIns="45720" rIns="91440" bIns="45720" rtlCol="0" anchor="b">
            <a:normAutofit/>
          </a:bodyPr>
          <a:lstStyle/>
          <a:p>
            <a:pPr algn="ctr"/>
            <a:r>
              <a:rPr lang="en-US" sz="4000" dirty="0">
                <a:solidFill>
                  <a:schemeClr val="tx1"/>
                </a:solidFill>
                <a:effectLst>
                  <a:glow rad="38100">
                    <a:schemeClr val="bg1">
                      <a:lumMod val="65000"/>
                      <a:lumOff val="35000"/>
                      <a:alpha val="50000"/>
                    </a:schemeClr>
                  </a:glow>
                  <a:outerShdw blurRad="28575" dist="31750" dir="13200000" algn="tl" rotWithShape="0">
                    <a:srgbClr val="000000">
                      <a:alpha val="25000"/>
                    </a:srgbClr>
                  </a:outerShdw>
                </a:effectLst>
              </a:rPr>
              <a:t>Questions?</a:t>
            </a:r>
            <a:br>
              <a:rPr lang="en-US" sz="4000" dirty="0">
                <a:solidFill>
                  <a:schemeClr val="tx1"/>
                </a:solidFill>
                <a:effectLst>
                  <a:glow rad="38100">
                    <a:schemeClr val="bg1">
                      <a:lumMod val="65000"/>
                      <a:lumOff val="35000"/>
                      <a:alpha val="50000"/>
                    </a:schemeClr>
                  </a:glow>
                  <a:outerShdw blurRad="28575" dist="31750" dir="13200000" algn="tl" rotWithShape="0">
                    <a:srgbClr val="000000">
                      <a:alpha val="25000"/>
                    </a:srgbClr>
                  </a:outerShdw>
                </a:effectLst>
              </a:rPr>
            </a:br>
            <a:b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br>
            <a:endParaRPr lang="en-US" sz="48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1037" name="Picture 10" descr="Image result for questions clip art free">
            <a:extLst>
              <a:ext uri="{FF2B5EF4-FFF2-40B4-BE49-F238E27FC236}">
                <a16:creationId xmlns:a16="http://schemas.microsoft.com/office/drawing/2014/main" id="{2C7EF1E1-4E72-4A22-BC0B-473ED805420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669577" y="1117599"/>
            <a:ext cx="5426423" cy="4535056"/>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444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1" name="Rectangle 10">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3DCF1C39-7D5A-49EB-9EB0-76A0E4592A93}"/>
              </a:ext>
            </a:extLst>
          </p:cNvPr>
          <p:cNvSpPr>
            <a:spLocks noGrp="1"/>
          </p:cNvSpPr>
          <p:nvPr>
            <p:ph type="title"/>
          </p:nvPr>
        </p:nvSpPr>
        <p:spPr>
          <a:xfrm>
            <a:off x="673754" y="643467"/>
            <a:ext cx="4203045" cy="1375608"/>
          </a:xfrm>
        </p:spPr>
        <p:txBody>
          <a:bodyPr anchor="ctr">
            <a:normAutofit/>
          </a:bodyPr>
          <a:lstStyle/>
          <a:p>
            <a:r>
              <a:rPr lang="en-US">
                <a:solidFill>
                  <a:schemeClr val="bg1"/>
                </a:solidFill>
              </a:rPr>
              <a:t>Quid Pro Quo</a:t>
            </a:r>
          </a:p>
        </p:txBody>
      </p:sp>
      <p:sp>
        <p:nvSpPr>
          <p:cNvPr id="3" name="Content Placeholder 2">
            <a:extLst>
              <a:ext uri="{FF2B5EF4-FFF2-40B4-BE49-F238E27FC236}">
                <a16:creationId xmlns:a16="http://schemas.microsoft.com/office/drawing/2014/main" id="{0E2D4897-1A3D-4E17-AFC0-15EC8756E0B1}"/>
              </a:ext>
            </a:extLst>
          </p:cNvPr>
          <p:cNvSpPr>
            <a:spLocks noGrp="1"/>
          </p:cNvSpPr>
          <p:nvPr>
            <p:ph idx="1"/>
          </p:nvPr>
        </p:nvSpPr>
        <p:spPr>
          <a:xfrm>
            <a:off x="673754" y="2160590"/>
            <a:ext cx="3973943" cy="3440110"/>
          </a:xfrm>
        </p:spPr>
        <p:txBody>
          <a:bodyPr>
            <a:normAutofit fontScale="92500" lnSpcReduction="20000"/>
          </a:bodyPr>
          <a:lstStyle/>
          <a:p>
            <a:r>
              <a:rPr lang="en-US" sz="2400" dirty="0">
                <a:solidFill>
                  <a:schemeClr val="bg1"/>
                </a:solidFill>
              </a:rPr>
              <a:t>Definition:</a:t>
            </a:r>
          </a:p>
          <a:p>
            <a:pPr marL="0" indent="0">
              <a:buNone/>
            </a:pPr>
            <a:r>
              <a:rPr lang="en-US" sz="2400" dirty="0">
                <a:solidFill>
                  <a:schemeClr val="bg1"/>
                </a:solidFill>
              </a:rPr>
              <a:t>	Submission to the conduct is made a term or condition, explicitly or implicitly, of employment or receipt of education; or</a:t>
            </a:r>
          </a:p>
          <a:p>
            <a:pPr marL="0" indent="0">
              <a:buNone/>
            </a:pPr>
            <a:r>
              <a:rPr lang="en-US" sz="2400" dirty="0">
                <a:solidFill>
                  <a:schemeClr val="bg1"/>
                </a:solidFill>
              </a:rPr>
              <a:t>	Submission to or rejection of the conduct is used as the basis of employment or educational decisions affecting the individual.</a:t>
            </a:r>
          </a:p>
        </p:txBody>
      </p:sp>
      <p:pic>
        <p:nvPicPr>
          <p:cNvPr id="4" name="Picture 3">
            <a:extLst>
              <a:ext uri="{FF2B5EF4-FFF2-40B4-BE49-F238E27FC236}">
                <a16:creationId xmlns:a16="http://schemas.microsoft.com/office/drawing/2014/main" id="{49EF36C0-13C4-4D2D-B8A2-49220F2578C8}"/>
              </a:ext>
            </a:extLst>
          </p:cNvPr>
          <p:cNvPicPr>
            <a:picLocks noChangeAspect="1"/>
          </p:cNvPicPr>
          <p:nvPr/>
        </p:nvPicPr>
        <p:blipFill>
          <a:blip r:embed="rId2"/>
          <a:stretch>
            <a:fillRect/>
          </a:stretch>
        </p:blipFill>
        <p:spPr>
          <a:xfrm>
            <a:off x="6096001" y="1496412"/>
            <a:ext cx="5143500" cy="3852660"/>
          </a:xfrm>
          <a:prstGeom prst="rect">
            <a:avLst/>
          </a:prstGeom>
        </p:spPr>
      </p:pic>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493316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3298-99AC-4718-BD2A-A6C3E5435AE0}"/>
              </a:ext>
            </a:extLst>
          </p:cNvPr>
          <p:cNvSpPr>
            <a:spLocks noGrp="1"/>
          </p:cNvSpPr>
          <p:nvPr>
            <p:ph type="title"/>
          </p:nvPr>
        </p:nvSpPr>
        <p:spPr>
          <a:xfrm>
            <a:off x="677334" y="609600"/>
            <a:ext cx="8596668" cy="1320800"/>
          </a:xfrm>
        </p:spPr>
        <p:txBody>
          <a:bodyPr anchor="t">
            <a:normAutofit/>
          </a:bodyPr>
          <a:lstStyle/>
          <a:p>
            <a:r>
              <a:rPr lang="en-US" dirty="0"/>
              <a:t>Hostile Environment</a:t>
            </a:r>
          </a:p>
        </p:txBody>
      </p:sp>
      <p:sp>
        <p:nvSpPr>
          <p:cNvPr id="3" name="Content Placeholder 2">
            <a:extLst>
              <a:ext uri="{FF2B5EF4-FFF2-40B4-BE49-F238E27FC236}">
                <a16:creationId xmlns:a16="http://schemas.microsoft.com/office/drawing/2014/main" id="{070A044F-106E-445C-9E50-B31B0153FD6F}"/>
              </a:ext>
            </a:extLst>
          </p:cNvPr>
          <p:cNvSpPr>
            <a:spLocks noGrp="1"/>
          </p:cNvSpPr>
          <p:nvPr>
            <p:ph idx="1"/>
          </p:nvPr>
        </p:nvSpPr>
        <p:spPr>
          <a:xfrm>
            <a:off x="6336287" y="2160589"/>
            <a:ext cx="2934714" cy="3880773"/>
          </a:xfrm>
        </p:spPr>
        <p:txBody>
          <a:bodyPr>
            <a:normAutofit fontScale="92500"/>
          </a:bodyPr>
          <a:lstStyle/>
          <a:p>
            <a:r>
              <a:rPr lang="en-US" sz="2400" dirty="0"/>
              <a:t>Unwelcome conduct that a reasonable person would determine to be so severe, pervasive, and objectively offensive that it effectively denies a person equal access to work/education. </a:t>
            </a:r>
          </a:p>
        </p:txBody>
      </p:sp>
      <p:pic>
        <p:nvPicPr>
          <p:cNvPr id="5" name="Picture 4">
            <a:extLst>
              <a:ext uri="{FF2B5EF4-FFF2-40B4-BE49-F238E27FC236}">
                <a16:creationId xmlns:a16="http://schemas.microsoft.com/office/drawing/2014/main" id="{F22CFB14-8176-4CF4-84B0-B1EFB3A245D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7334" y="2159331"/>
            <a:ext cx="5423429" cy="3882362"/>
          </a:xfrm>
          <a:prstGeom prst="rect">
            <a:avLst/>
          </a:prstGeom>
        </p:spPr>
      </p:pic>
    </p:spTree>
    <p:extLst>
      <p:ext uri="{BB962C8B-B14F-4D97-AF65-F5344CB8AC3E}">
        <p14:creationId xmlns:p14="http://schemas.microsoft.com/office/powerpoint/2010/main" val="1099371352"/>
      </p:ext>
    </p:extLst>
  </p:cSld>
  <p:clrMapOvr>
    <a:masterClrMapping/>
  </p:clrMapOvr>
</p:sld>
</file>

<file path=ppt/theme/theme1.xml><?xml version="1.0" encoding="utf-8"?>
<a:theme xmlns:a="http://schemas.openxmlformats.org/drawingml/2006/main" name="Fac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5770</Words>
  <Application>Microsoft Office PowerPoint</Application>
  <PresentationFormat>Widescreen</PresentationFormat>
  <Paragraphs>427</Paragraphs>
  <Slides>78</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78</vt:i4>
      </vt:variant>
    </vt:vector>
  </HeadingPairs>
  <TitlesOfParts>
    <vt:vector size="87" baseType="lpstr">
      <vt:lpstr>Arial</vt:lpstr>
      <vt:lpstr>Calibri</vt:lpstr>
      <vt:lpstr>Constantia</vt:lpstr>
      <vt:lpstr>Franklin Gothic Book</vt:lpstr>
      <vt:lpstr>nyt-imperial</vt:lpstr>
      <vt:lpstr>Open Sans</vt:lpstr>
      <vt:lpstr>Symbol</vt:lpstr>
      <vt:lpstr>Wingdings 3</vt:lpstr>
      <vt:lpstr>Facet</vt:lpstr>
      <vt:lpstr>Title IX Staff Training Angela Stallbaumer KASB Assistant Executive Director for Legal Services/Attorney U.S.D. 263 August 26, 2020 </vt:lpstr>
      <vt:lpstr>A Tutorial</vt:lpstr>
      <vt:lpstr>Summary of Changes</vt:lpstr>
      <vt:lpstr>Sexual Harassment Definition</vt:lpstr>
      <vt:lpstr>The U.S. Supreme Court Interpreted Title VII Protections to Extend to LGBTQ Workers</vt:lpstr>
      <vt:lpstr>Education Program and Activities</vt:lpstr>
      <vt:lpstr>Quid Pro Quo</vt:lpstr>
      <vt:lpstr>Quid Pro Quo</vt:lpstr>
      <vt:lpstr>Hostile Environment</vt:lpstr>
      <vt:lpstr>Hostile Working/Learning Environment</vt:lpstr>
      <vt:lpstr>Hostile Working or Learning Environment</vt:lpstr>
      <vt:lpstr>Hostile Working or Learning Environment</vt:lpstr>
      <vt:lpstr>Hostile Working or Learning Environment Examples</vt:lpstr>
      <vt:lpstr>VAWA “Big Four”</vt:lpstr>
      <vt:lpstr>Other Definitions</vt:lpstr>
      <vt:lpstr>3 Roles in Formal Complaint Investigation Process</vt:lpstr>
      <vt:lpstr>Title IX Coordinator, Investigator, Decision-Maker, or Facilitator of an Informal Resolution Process</vt:lpstr>
      <vt:lpstr>Training:</vt:lpstr>
      <vt:lpstr>Overview of Formal Complaint and Investigation Process </vt:lpstr>
      <vt:lpstr>Formal Complaint Investigation Process</vt:lpstr>
      <vt:lpstr>Report of Sexual Harassment</vt:lpstr>
      <vt:lpstr>What is “actual knowledge?”</vt:lpstr>
      <vt:lpstr>Title IX Coordinator Contacts Complainant</vt:lpstr>
      <vt:lpstr>So, when should the Title IX Coordinator file in absence of a Complainant willing to do so?</vt:lpstr>
      <vt:lpstr>Supportive Measures</vt:lpstr>
      <vt:lpstr>Possible Supportive Measures</vt:lpstr>
      <vt:lpstr>Formal Complaint</vt:lpstr>
      <vt:lpstr>What if there is no formal complaint?</vt:lpstr>
      <vt:lpstr>PowerPoint Presentation</vt:lpstr>
      <vt:lpstr>Investigation Process</vt:lpstr>
      <vt:lpstr>Decision-Maker Responsibilities</vt:lpstr>
      <vt:lpstr>Appeals</vt:lpstr>
      <vt:lpstr>Appeal Decision-Maker Responsibilities</vt:lpstr>
      <vt:lpstr>Who is the hearing officer on appeal?</vt:lpstr>
      <vt:lpstr>Time Out for a Game of “Who’s That Hearing Officer?”</vt:lpstr>
      <vt:lpstr>Informal Resolution Process</vt:lpstr>
      <vt:lpstr>Informal Resolution Process</vt:lpstr>
      <vt:lpstr>Sexual harassment shall include conduct on the basis of sex involving one or more of the following:</vt:lpstr>
      <vt:lpstr>What does sexual harassment look like?</vt:lpstr>
      <vt:lpstr>Impartiality</vt:lpstr>
      <vt:lpstr>Pop Quiz: Let’s put our new knowledge to work in a real-life scenario</vt:lpstr>
      <vt:lpstr>Investigator Training </vt:lpstr>
      <vt:lpstr>Investigation Tips</vt:lpstr>
      <vt:lpstr>Investigator’s Responsibilities in the Process</vt:lpstr>
      <vt:lpstr>Investigator’s Responsibilities to Participants</vt:lpstr>
      <vt:lpstr>Investigative Report</vt:lpstr>
      <vt:lpstr>Relevance</vt:lpstr>
      <vt:lpstr>Preponderance of the Evidence</vt:lpstr>
      <vt:lpstr>Decision-Maker Training </vt:lpstr>
      <vt:lpstr>PowerPoint Presentation</vt:lpstr>
      <vt:lpstr>Relevance and Evidence</vt:lpstr>
      <vt:lpstr>Sexual Predisposition of Complainant</vt:lpstr>
      <vt:lpstr>Technology Issues</vt:lpstr>
      <vt:lpstr>Written Determination of Responsibility</vt:lpstr>
      <vt:lpstr>I’m going to guess you have questions concerning who you will plug into these roles.        </vt:lpstr>
      <vt:lpstr>Parental Rights</vt:lpstr>
      <vt:lpstr>Retaliation Prohibited</vt:lpstr>
      <vt:lpstr>Recordkeeping Requirements</vt:lpstr>
      <vt:lpstr>Retaliation Prohibited</vt:lpstr>
      <vt:lpstr>Scenario: A Shy Source </vt:lpstr>
      <vt:lpstr>Retaliation Prohibited</vt:lpstr>
      <vt:lpstr>Scenario: Singing Like a Canary</vt:lpstr>
      <vt:lpstr>Wrapping up… </vt:lpstr>
      <vt:lpstr>What Makes This Wrong? (Other Than Common Decency)</vt:lpstr>
      <vt:lpstr>What Does it Take to Be Liable for Sexual Harassment?</vt:lpstr>
      <vt:lpstr>What should we tell employees and students to do if they are harassed?</vt:lpstr>
      <vt:lpstr>PowerPoint Presentation</vt:lpstr>
      <vt:lpstr>Appropriate Relationships with Students (Parents)</vt:lpstr>
      <vt:lpstr>Appropriate Relationships with students</vt:lpstr>
      <vt:lpstr>Appropriate Relationships with Students</vt:lpstr>
      <vt:lpstr>Appropriate Relationships with Students</vt:lpstr>
      <vt:lpstr>K.S.A. 21-5512</vt:lpstr>
      <vt:lpstr>Child Abuse Reporting</vt:lpstr>
      <vt:lpstr>Scenario 1: Handsy Manny</vt:lpstr>
      <vt:lpstr>Scenario 2: Facebook Fraternization</vt:lpstr>
      <vt:lpstr>Scenario 3: The Snap Trap</vt:lpstr>
      <vt:lpstr>Scenario 4: Late Night One-On-One with a Student</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Staff Training Angela Stallbaumer KASB Assistant Executive Director for Legal Services/Attorney U.S.D. 263 August 26, 2020</dc:title>
  <dc:creator>Angie Stallbaumer</dc:creator>
  <cp:lastModifiedBy>Schifferdecker, Sonya</cp:lastModifiedBy>
  <cp:revision>5</cp:revision>
  <dcterms:created xsi:type="dcterms:W3CDTF">2020-08-25T21:59:11Z</dcterms:created>
  <dcterms:modified xsi:type="dcterms:W3CDTF">2020-08-26T15:56:02Z</dcterms:modified>
</cp:coreProperties>
</file>