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60" y="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E805-5B3C-46A4-BD18-27E927E7AC4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1C47-E729-40D9-ABF3-BC9FBDF7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4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E805-5B3C-46A4-BD18-27E927E7AC4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1C47-E729-40D9-ABF3-BC9FBDF7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5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E805-5B3C-46A4-BD18-27E927E7AC4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1C47-E729-40D9-ABF3-BC9FBDF7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5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E805-5B3C-46A4-BD18-27E927E7AC4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1C47-E729-40D9-ABF3-BC9FBDF7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0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E805-5B3C-46A4-BD18-27E927E7AC4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1C47-E729-40D9-ABF3-BC9FBDF7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3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E805-5B3C-46A4-BD18-27E927E7AC4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1C47-E729-40D9-ABF3-BC9FBDF7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5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E805-5B3C-46A4-BD18-27E927E7AC4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1C47-E729-40D9-ABF3-BC9FBDF7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9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E805-5B3C-46A4-BD18-27E927E7AC4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1C47-E729-40D9-ABF3-BC9FBDF7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8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E805-5B3C-46A4-BD18-27E927E7AC4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1C47-E729-40D9-ABF3-BC9FBDF7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3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E805-5B3C-46A4-BD18-27E927E7AC4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1C47-E729-40D9-ABF3-BC9FBDF7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5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E805-5B3C-46A4-BD18-27E927E7AC4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1C47-E729-40D9-ABF3-BC9FBDF7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6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E805-5B3C-46A4-BD18-27E927E7AC47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61C47-E729-40D9-ABF3-BC9FBDF7C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3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(and angle relations)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810000" y="1676400"/>
            <a:ext cx="4572000" cy="16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Interior Angles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Alternate sides of transversal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‘Between’ the lines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lines are parallel, then these angles are congruent.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0" y="16764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10000" y="3276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495800" y="533400"/>
            <a:ext cx="274320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5257800" y="2895600"/>
            <a:ext cx="8382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1583652">
            <a:off x="5830241" y="1425291"/>
            <a:ext cx="8382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1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810000" y="3295650"/>
            <a:ext cx="4572000" cy="16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9525" y="66675"/>
            <a:ext cx="4572000" cy="16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Exterior Angles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Alternate sides of transversal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NOT ‘Between’ the lines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lines are parallel, then these angles are congruent.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0" y="16764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0" y="3276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495800" y="533400"/>
            <a:ext cx="274320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6885100">
            <a:off x="5041129" y="2749917"/>
            <a:ext cx="8382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7358248">
            <a:off x="6098825" y="1425291"/>
            <a:ext cx="8382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9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1" animBg="1"/>
      <p:bldP spid="11" grpId="1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10000" y="1685925"/>
            <a:ext cx="4572000" cy="16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Consecutive Interior 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half" idx="2"/>
              </p:nvPr>
            </p:nvSpPr>
            <p:spPr/>
            <p:txBody>
              <a:bodyPr/>
              <a:lstStyle/>
              <a:p>
                <a:pPr marL="342900" indent="-342900">
                  <a:buAutoNum type="arabicPeriod"/>
                </a:pPr>
                <a:r>
                  <a:rPr lang="en-US" dirty="0" smtClean="0"/>
                  <a:t>Same side of transversal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‘Between’ the lines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If lines are parallel, then these angles are supplementary.</a:t>
                </a:r>
              </a:p>
              <a:p>
                <a:endParaRPr lang="en-US" dirty="0"/>
              </a:p>
              <a:p>
                <a:r>
                  <a:rPr lang="en-US" dirty="0" smtClean="0"/>
                  <a:t>*Some texts refer to these as </a:t>
                </a:r>
              </a:p>
              <a:p>
                <a:r>
                  <a:rPr lang="en-US" dirty="0" smtClean="0"/>
                  <a:t>‘Same Side Interior Angles’</a:t>
                </a:r>
              </a:p>
              <a:p>
                <a:endParaRPr lang="en-US" dirty="0"/>
              </a:p>
              <a:p>
                <a:r>
                  <a:rPr lang="en-US" dirty="0" smtClean="0"/>
                  <a:t>Same side…</a:t>
                </a:r>
              </a:p>
              <a:p>
                <a:r>
                  <a:rPr lang="en-US" dirty="0" smtClean="0"/>
                  <a:t>supplementary…</a:t>
                </a:r>
              </a:p>
              <a:p>
                <a:r>
                  <a:rPr lang="en-US" dirty="0" smtClean="0"/>
                  <a:t>sum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180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Super!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 rotWithShape="1">
                <a:blip r:embed="rId2"/>
                <a:stretch>
                  <a:fillRect l="-609" t="-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810000" y="16764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0" y="3276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495800" y="533400"/>
            <a:ext cx="274320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5257800" y="2895600"/>
            <a:ext cx="8382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5952607">
            <a:off x="5910949" y="1236678"/>
            <a:ext cx="838200" cy="762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5952607">
            <a:off x="5569976" y="815207"/>
            <a:ext cx="1280653" cy="149064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1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 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3886200" cy="4035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1447800" y="3084634"/>
            <a:ext cx="1371600" cy="1639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00200" y="4876800"/>
            <a:ext cx="3733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841593">
            <a:off x="380999" y="4829174"/>
            <a:ext cx="2096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parallel paths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1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Parallel lines</vt:lpstr>
      <vt:lpstr>Alternate Interior Angles</vt:lpstr>
      <vt:lpstr>Alternate Exterior Angles</vt:lpstr>
      <vt:lpstr>Consecutive Interior Angles</vt:lpstr>
      <vt:lpstr>Thanks for watching 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lines</dc:title>
  <dc:creator>Jesse</dc:creator>
  <cp:lastModifiedBy>Myers, Jessie</cp:lastModifiedBy>
  <cp:revision>6</cp:revision>
  <dcterms:created xsi:type="dcterms:W3CDTF">2012-08-27T03:04:24Z</dcterms:created>
  <dcterms:modified xsi:type="dcterms:W3CDTF">2012-08-27T12:31:00Z</dcterms:modified>
</cp:coreProperties>
</file>