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49DE4-479A-4DAA-A7F3-BD808361963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3A7C-A406-4ED4-A72C-A5068D41D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49DE4-479A-4DAA-A7F3-BD808361963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3A7C-A406-4ED4-A72C-A5068D41D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6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49DE4-479A-4DAA-A7F3-BD808361963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3A7C-A406-4ED4-A72C-A5068D41D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6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49DE4-479A-4DAA-A7F3-BD808361963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3A7C-A406-4ED4-A72C-A5068D41D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1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49DE4-479A-4DAA-A7F3-BD808361963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3A7C-A406-4ED4-A72C-A5068D41D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0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49DE4-479A-4DAA-A7F3-BD808361963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3A7C-A406-4ED4-A72C-A5068D41D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1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49DE4-479A-4DAA-A7F3-BD808361963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3A7C-A406-4ED4-A72C-A5068D41D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1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49DE4-479A-4DAA-A7F3-BD808361963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3A7C-A406-4ED4-A72C-A5068D41D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9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49DE4-479A-4DAA-A7F3-BD808361963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3A7C-A406-4ED4-A72C-A5068D41D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6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49DE4-479A-4DAA-A7F3-BD808361963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3A7C-A406-4ED4-A72C-A5068D41D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4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49DE4-479A-4DAA-A7F3-BD808361963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23A7C-A406-4ED4-A72C-A5068D41D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28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49DE4-479A-4DAA-A7F3-BD808361963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23A7C-A406-4ED4-A72C-A5068D41D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7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i="1" dirty="0"/>
              <a:t>Evidence </a:t>
            </a:r>
            <a:br>
              <a:rPr lang="en-US" sz="2800" i="1" dirty="0"/>
            </a:br>
            <a:r>
              <a:rPr lang="en-US" sz="2800" i="1" dirty="0"/>
              <a:t>Analysis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Who created this</a:t>
            </a:r>
            <a:r>
              <a:rPr lang="en-US" dirty="0" smtClean="0"/>
              <a:t>?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Who is the intended audience?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When and where was it created?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Why was it created? What evidence supports your answer?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Is it reliable? Why? Why not?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2800" b="1" i="1" dirty="0" smtClean="0"/>
          </a:p>
          <a:p>
            <a:pPr algn="ctr"/>
            <a:endParaRPr lang="en-US" sz="2800" b="1" i="1" dirty="0" smtClean="0"/>
          </a:p>
          <a:p>
            <a:pPr algn="ctr"/>
            <a:r>
              <a:rPr lang="en-US" sz="3200" dirty="0" smtClean="0"/>
              <a:t>Sourcing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066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was different then? What was the same?</a:t>
            </a:r>
          </a:p>
          <a:p>
            <a:r>
              <a:rPr lang="en-US" dirty="0"/>
              <a:t>What important events were happening when this was created?</a:t>
            </a:r>
          </a:p>
          <a:p>
            <a:r>
              <a:rPr lang="en-US" dirty="0"/>
              <a:t>How might the circumstances in which the document was created affect its content</a:t>
            </a:r>
            <a:r>
              <a:rPr lang="en-US" sz="2800" dirty="0"/>
              <a:t>?</a:t>
            </a:r>
          </a:p>
          <a:p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endParaRPr lang="en-US" sz="3200" b="1" i="1" dirty="0" smtClean="0"/>
          </a:p>
          <a:p>
            <a:pPr algn="ctr"/>
            <a:r>
              <a:rPr lang="en-US" sz="3200" b="1" i="1" dirty="0" smtClean="0"/>
              <a:t>Contextualizing </a:t>
            </a:r>
            <a:r>
              <a:rPr lang="en-US" sz="3200" b="1" i="1" dirty="0"/>
              <a:t>&amp; </a:t>
            </a:r>
            <a:endParaRPr lang="en-US" sz="3200" b="1" i="1" dirty="0" smtClean="0"/>
          </a:p>
          <a:p>
            <a:pPr algn="ctr"/>
            <a:r>
              <a:rPr lang="en-US" sz="3200" b="1" i="1" dirty="0" smtClean="0"/>
              <a:t>Close </a:t>
            </a:r>
            <a:r>
              <a:rPr lang="en-US" sz="3200" b="1" i="1" dirty="0"/>
              <a:t>Reading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39780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mtClean="0"/>
          </a:p>
          <a:p>
            <a:r>
              <a:rPr lang="en-US" smtClean="0"/>
              <a:t>What </a:t>
            </a:r>
            <a:r>
              <a:rPr lang="en-US" dirty="0"/>
              <a:t>claims are made by the creator? What evidence supports those claims?</a:t>
            </a:r>
          </a:p>
          <a:p>
            <a:r>
              <a:rPr lang="en-US" dirty="0"/>
              <a:t>What words. phrases, and mental images does the creator use to persuade their audience?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73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108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Evidence  Analysis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sysop</dc:creator>
  <cp:lastModifiedBy>sysop</cp:lastModifiedBy>
  <cp:revision>3</cp:revision>
  <dcterms:created xsi:type="dcterms:W3CDTF">2017-09-25T15:39:35Z</dcterms:created>
  <dcterms:modified xsi:type="dcterms:W3CDTF">2017-09-25T15:45:54Z</dcterms:modified>
</cp:coreProperties>
</file>